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879" r:id="rId5"/>
  </p:sldMasterIdLst>
  <p:notesMasterIdLst>
    <p:notesMasterId r:id="rId28"/>
  </p:notesMasterIdLst>
  <p:sldIdLst>
    <p:sldId id="276" r:id="rId6"/>
    <p:sldId id="273" r:id="rId7"/>
    <p:sldId id="259" r:id="rId8"/>
    <p:sldId id="321" r:id="rId9"/>
    <p:sldId id="322" r:id="rId10"/>
    <p:sldId id="348" r:id="rId11"/>
    <p:sldId id="333" r:id="rId12"/>
    <p:sldId id="349" r:id="rId13"/>
    <p:sldId id="350" r:id="rId14"/>
    <p:sldId id="351" r:id="rId15"/>
    <p:sldId id="260" r:id="rId16"/>
    <p:sldId id="343" r:id="rId17"/>
    <p:sldId id="345" r:id="rId18"/>
    <p:sldId id="344" r:id="rId19"/>
    <p:sldId id="325" r:id="rId20"/>
    <p:sldId id="328" r:id="rId21"/>
    <p:sldId id="331" r:id="rId22"/>
    <p:sldId id="353" r:id="rId23"/>
    <p:sldId id="354" r:id="rId24"/>
    <p:sldId id="352" r:id="rId25"/>
    <p:sldId id="284" r:id="rId26"/>
    <p:sldId id="346" r:id="rId2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lm Amy USRS" initials="HAU" lastIdx="2" clrIdx="0">
    <p:extLst>
      <p:ext uri="{19B8F6BF-5375-455C-9EA6-DF929625EA0E}">
        <p15:presenceInfo xmlns:p15="http://schemas.microsoft.com/office/powerpoint/2012/main" userId="S::amy.holm@syngenta.com::e503febe-00da-47fa-9cb2-effe556a5f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339933"/>
    <a:srgbClr val="FF9900"/>
    <a:srgbClr val="996633"/>
    <a:srgbClr val="CC6600"/>
    <a:srgbClr val="00CC66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323C6-6221-499A-9350-0DC83CBE8C0C}" v="2" dt="2020-08-17T18:56:44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>
      <p:cViewPr varScale="1">
        <p:scale>
          <a:sx n="108" d="100"/>
          <a:sy n="108" d="100"/>
        </p:scale>
        <p:origin x="66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oway James USRS" userId="209a2036-82a2-4c68-aa90-367cf796b15e" providerId="ADAL" clId="{C0D323C6-6221-499A-9350-0DC83CBE8C0C}"/>
    <pc:docChg chg="undo custSel addSld delSld modSld sldOrd">
      <pc:chgData name="Holloway James USRS" userId="209a2036-82a2-4c68-aa90-367cf796b15e" providerId="ADAL" clId="{C0D323C6-6221-499A-9350-0DC83CBE8C0C}" dt="2020-08-27T21:11:42.691" v="1784"/>
      <pc:docMkLst>
        <pc:docMk/>
      </pc:docMkLst>
      <pc:sldChg chg="modSp">
        <pc:chgData name="Holloway James USRS" userId="209a2036-82a2-4c68-aa90-367cf796b15e" providerId="ADAL" clId="{C0D323C6-6221-499A-9350-0DC83CBE8C0C}" dt="2020-08-17T19:28:51.738" v="226" actId="20577"/>
        <pc:sldMkLst>
          <pc:docMk/>
          <pc:sldMk cId="0" sldId="259"/>
        </pc:sldMkLst>
        <pc:spChg chg="mod">
          <ac:chgData name="Holloway James USRS" userId="209a2036-82a2-4c68-aa90-367cf796b15e" providerId="ADAL" clId="{C0D323C6-6221-499A-9350-0DC83CBE8C0C}" dt="2020-08-17T19:28:51.738" v="226" actId="20577"/>
          <ac:spMkLst>
            <pc:docMk/>
            <pc:sldMk cId="0" sldId="259"/>
            <ac:spMk id="30723" creationId="{00000000-0000-0000-0000-000000000000}"/>
          </ac:spMkLst>
        </pc:spChg>
      </pc:sldChg>
      <pc:sldChg chg="addSp delSp modSp modTransition">
        <pc:chgData name="Holloway James USRS" userId="209a2036-82a2-4c68-aa90-367cf796b15e" providerId="ADAL" clId="{C0D323C6-6221-499A-9350-0DC83CBE8C0C}" dt="2020-08-27T17:56:03.033" v="1782"/>
        <pc:sldMkLst>
          <pc:docMk/>
          <pc:sldMk cId="0" sldId="260"/>
        </pc:sldMkLst>
        <pc:spChg chg="add mod">
          <ac:chgData name="Holloway James USRS" userId="209a2036-82a2-4c68-aa90-367cf796b15e" providerId="ADAL" clId="{C0D323C6-6221-499A-9350-0DC83CBE8C0C}" dt="2020-08-26T14:05:17.791" v="1766" actId="6549"/>
          <ac:spMkLst>
            <pc:docMk/>
            <pc:sldMk cId="0" sldId="260"/>
            <ac:spMk id="6" creationId="{DFE94F99-6ADE-4B13-A810-4C3637B42CCE}"/>
          </ac:spMkLst>
        </pc:spChg>
        <pc:spChg chg="mod">
          <ac:chgData name="Holloway James USRS" userId="209a2036-82a2-4c68-aa90-367cf796b15e" providerId="ADAL" clId="{C0D323C6-6221-499A-9350-0DC83CBE8C0C}" dt="2020-08-25T13:06:55.464" v="1196" actId="6549"/>
          <ac:spMkLst>
            <pc:docMk/>
            <pc:sldMk cId="0" sldId="260"/>
            <ac:spMk id="36866" creationId="{00000000-0000-0000-0000-000000000000}"/>
          </ac:spMkLst>
        </pc:spChg>
        <pc:graphicFrameChg chg="add del modGraphic">
          <ac:chgData name="Holloway James USRS" userId="209a2036-82a2-4c68-aa90-367cf796b15e" providerId="ADAL" clId="{C0D323C6-6221-499A-9350-0DC83CBE8C0C}" dt="2020-08-17T19:07:52.931" v="128"/>
          <ac:graphicFrameMkLst>
            <pc:docMk/>
            <pc:sldMk cId="0" sldId="260"/>
            <ac:graphicFrameMk id="2" creationId="{8935E27C-9D9B-4BA3-A3EB-3C38013FF050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13:51.411" v="168"/>
          <ac:graphicFrameMkLst>
            <pc:docMk/>
            <pc:sldMk cId="0" sldId="260"/>
            <ac:graphicFrameMk id="3" creationId="{E10F1DDC-919D-416C-974E-37DE81E5E2CF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14:48.579" v="170"/>
          <ac:graphicFrameMkLst>
            <pc:docMk/>
            <pc:sldMk cId="0" sldId="260"/>
            <ac:graphicFrameMk id="4" creationId="{4E5B056D-53CB-4336-A06A-75577DBF1E48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15:53.762" v="176"/>
          <ac:graphicFrameMkLst>
            <pc:docMk/>
            <pc:sldMk cId="0" sldId="260"/>
            <ac:graphicFrameMk id="5" creationId="{ED21AB55-6537-4616-9E09-5B602A4CB871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16:24.394" v="181"/>
          <ac:graphicFrameMkLst>
            <pc:docMk/>
            <pc:sldMk cId="0" sldId="260"/>
            <ac:graphicFrameMk id="6" creationId="{D4184AB0-4A56-41D3-B9E2-3962AFF0B7CC}"/>
          </ac:graphicFrameMkLst>
        </pc:graphicFrameChg>
        <pc:graphicFrameChg chg="add mod">
          <ac:chgData name="Holloway James USRS" userId="209a2036-82a2-4c68-aa90-367cf796b15e" providerId="ADAL" clId="{C0D323C6-6221-499A-9350-0DC83CBE8C0C}" dt="2020-08-17T19:16:42.434" v="185" actId="14100"/>
          <ac:graphicFrameMkLst>
            <pc:docMk/>
            <pc:sldMk cId="0" sldId="260"/>
            <ac:graphicFrameMk id="7" creationId="{C541D26A-1838-4DC0-9901-2DA46F4CAE56}"/>
          </ac:graphicFrameMkLst>
        </pc:graphicFrameChg>
      </pc:sldChg>
      <pc:sldChg chg="add del">
        <pc:chgData name="Holloway James USRS" userId="209a2036-82a2-4c68-aa90-367cf796b15e" providerId="ADAL" clId="{C0D323C6-6221-499A-9350-0DC83CBE8C0C}" dt="2020-08-17T19:45:59.212" v="1099" actId="2696"/>
        <pc:sldMkLst>
          <pc:docMk/>
          <pc:sldMk cId="0" sldId="261"/>
        </pc:sldMkLst>
      </pc:sldChg>
      <pc:sldChg chg="add del">
        <pc:chgData name="Holloway James USRS" userId="209a2036-82a2-4c68-aa90-367cf796b15e" providerId="ADAL" clId="{C0D323C6-6221-499A-9350-0DC83CBE8C0C}" dt="2020-08-17T19:45:59.227" v="1103" actId="2696"/>
        <pc:sldMkLst>
          <pc:docMk/>
          <pc:sldMk cId="0" sldId="263"/>
        </pc:sldMkLst>
      </pc:sldChg>
      <pc:sldChg chg="modSp">
        <pc:chgData name="Holloway James USRS" userId="209a2036-82a2-4c68-aa90-367cf796b15e" providerId="ADAL" clId="{C0D323C6-6221-499A-9350-0DC83CBE8C0C}" dt="2020-08-26T12:33:59.144" v="1426" actId="122"/>
        <pc:sldMkLst>
          <pc:docMk/>
          <pc:sldMk cId="0" sldId="273"/>
        </pc:sldMkLst>
        <pc:graphicFrameChg chg="modGraphic">
          <ac:chgData name="Holloway James USRS" userId="209a2036-82a2-4c68-aa90-367cf796b15e" providerId="ADAL" clId="{C0D323C6-6221-499A-9350-0DC83CBE8C0C}" dt="2020-08-26T12:33:59.144" v="1426" actId="122"/>
          <ac:graphicFrameMkLst>
            <pc:docMk/>
            <pc:sldMk cId="0" sldId="273"/>
            <ac:graphicFrameMk id="5" creationId="{586B9909-D84B-4010-9D50-0CC79388A400}"/>
          </ac:graphicFrameMkLst>
        </pc:graphicFrameChg>
      </pc:sldChg>
      <pc:sldChg chg="modSp">
        <pc:chgData name="Holloway James USRS" userId="209a2036-82a2-4c68-aa90-367cf796b15e" providerId="ADAL" clId="{C0D323C6-6221-499A-9350-0DC83CBE8C0C}" dt="2020-08-26T12:33:51.524" v="1425" actId="6549"/>
        <pc:sldMkLst>
          <pc:docMk/>
          <pc:sldMk cId="0" sldId="276"/>
        </pc:sldMkLst>
        <pc:spChg chg="mod">
          <ac:chgData name="Holloway James USRS" userId="209a2036-82a2-4c68-aa90-367cf796b15e" providerId="ADAL" clId="{C0D323C6-6221-499A-9350-0DC83CBE8C0C}" dt="2020-08-26T12:33:51.524" v="1425" actId="6549"/>
          <ac:spMkLst>
            <pc:docMk/>
            <pc:sldMk cId="0" sldId="276"/>
            <ac:spMk id="29698" creationId="{00000000-0000-0000-0000-000000000000}"/>
          </ac:spMkLst>
        </pc:spChg>
        <pc:spChg chg="mod">
          <ac:chgData name="Holloway James USRS" userId="209a2036-82a2-4c68-aa90-367cf796b15e" providerId="ADAL" clId="{C0D323C6-6221-499A-9350-0DC83CBE8C0C}" dt="2020-08-25T13:01:33.839" v="1185" actId="6549"/>
          <ac:spMkLst>
            <pc:docMk/>
            <pc:sldMk cId="0" sldId="276"/>
            <ac:spMk id="29699" creationId="{00000000-0000-0000-0000-000000000000}"/>
          </ac:spMkLst>
        </pc:spChg>
      </pc:sldChg>
      <pc:sldChg chg="del">
        <pc:chgData name="Holloway James USRS" userId="209a2036-82a2-4c68-aa90-367cf796b15e" providerId="ADAL" clId="{C0D323C6-6221-499A-9350-0DC83CBE8C0C}" dt="2020-08-17T19:04:16.706" v="115" actId="2696"/>
        <pc:sldMkLst>
          <pc:docMk/>
          <pc:sldMk cId="628922105" sldId="281"/>
        </pc:sldMkLst>
      </pc:sldChg>
      <pc:sldChg chg="modSp add del">
        <pc:chgData name="Holloway James USRS" userId="209a2036-82a2-4c68-aa90-367cf796b15e" providerId="ADAL" clId="{C0D323C6-6221-499A-9350-0DC83CBE8C0C}" dt="2020-08-26T12:53:22.796" v="1614" actId="113"/>
        <pc:sldMkLst>
          <pc:docMk/>
          <pc:sldMk cId="1323897802" sldId="284"/>
        </pc:sldMkLst>
        <pc:spChg chg="mod">
          <ac:chgData name="Holloway James USRS" userId="209a2036-82a2-4c68-aa90-367cf796b15e" providerId="ADAL" clId="{C0D323C6-6221-499A-9350-0DC83CBE8C0C}" dt="2020-08-26T12:53:22.796" v="1614" actId="113"/>
          <ac:spMkLst>
            <pc:docMk/>
            <pc:sldMk cId="1323897802" sldId="284"/>
            <ac:spMk id="6147" creationId="{00000000-0000-0000-0000-000000000000}"/>
          </ac:spMkLst>
        </pc:spChg>
      </pc:sldChg>
      <pc:sldChg chg="add del">
        <pc:chgData name="Holloway James USRS" userId="209a2036-82a2-4c68-aa90-367cf796b15e" providerId="ADAL" clId="{C0D323C6-6221-499A-9350-0DC83CBE8C0C}" dt="2020-08-17T19:45:59.212" v="1100" actId="2696"/>
        <pc:sldMkLst>
          <pc:docMk/>
          <pc:sldMk cId="2879580413" sldId="285"/>
        </pc:sldMkLst>
      </pc:sldChg>
      <pc:sldChg chg="add del">
        <pc:chgData name="Holloway James USRS" userId="209a2036-82a2-4c68-aa90-367cf796b15e" providerId="ADAL" clId="{C0D323C6-6221-499A-9350-0DC83CBE8C0C}" dt="2020-08-17T19:45:59.240" v="1107" actId="2696"/>
        <pc:sldMkLst>
          <pc:docMk/>
          <pc:sldMk cId="1588178879" sldId="295"/>
        </pc:sldMkLst>
      </pc:sldChg>
      <pc:sldChg chg="add del">
        <pc:chgData name="Holloway James USRS" userId="209a2036-82a2-4c68-aa90-367cf796b15e" providerId="ADAL" clId="{C0D323C6-6221-499A-9350-0DC83CBE8C0C}" dt="2020-08-17T19:45:59.257" v="1109" actId="2696"/>
        <pc:sldMkLst>
          <pc:docMk/>
          <pc:sldMk cId="3125382161" sldId="297"/>
        </pc:sldMkLst>
      </pc:sldChg>
      <pc:sldChg chg="add del">
        <pc:chgData name="Holloway James USRS" userId="209a2036-82a2-4c68-aa90-367cf796b15e" providerId="ADAL" clId="{C0D323C6-6221-499A-9350-0DC83CBE8C0C}" dt="2020-08-17T19:45:59.274" v="1112" actId="2696"/>
        <pc:sldMkLst>
          <pc:docMk/>
          <pc:sldMk cId="2760462344" sldId="301"/>
        </pc:sldMkLst>
      </pc:sldChg>
      <pc:sldChg chg="add del">
        <pc:chgData name="Holloway James USRS" userId="209a2036-82a2-4c68-aa90-367cf796b15e" providerId="ADAL" clId="{C0D323C6-6221-499A-9350-0DC83CBE8C0C}" dt="2020-08-17T19:45:59.240" v="1105" actId="2696"/>
        <pc:sldMkLst>
          <pc:docMk/>
          <pc:sldMk cId="1269061269" sldId="304"/>
        </pc:sldMkLst>
      </pc:sldChg>
      <pc:sldChg chg="add del">
        <pc:chgData name="Holloway James USRS" userId="209a2036-82a2-4c68-aa90-367cf796b15e" providerId="ADAL" clId="{C0D323C6-6221-499A-9350-0DC83CBE8C0C}" dt="2020-08-17T19:45:59.227" v="1102" actId="2696"/>
        <pc:sldMkLst>
          <pc:docMk/>
          <pc:sldMk cId="771899891" sldId="306"/>
        </pc:sldMkLst>
      </pc:sldChg>
      <pc:sldChg chg="add del">
        <pc:chgData name="Holloway James USRS" userId="209a2036-82a2-4c68-aa90-367cf796b15e" providerId="ADAL" clId="{C0D323C6-6221-499A-9350-0DC83CBE8C0C}" dt="2020-08-17T19:45:59.227" v="1104" actId="2696"/>
        <pc:sldMkLst>
          <pc:docMk/>
          <pc:sldMk cId="1113998262" sldId="307"/>
        </pc:sldMkLst>
      </pc:sldChg>
      <pc:sldChg chg="add del">
        <pc:chgData name="Holloway James USRS" userId="209a2036-82a2-4c68-aa90-367cf796b15e" providerId="ADAL" clId="{C0D323C6-6221-499A-9350-0DC83CBE8C0C}" dt="2020-08-17T19:45:59.240" v="1108" actId="2696"/>
        <pc:sldMkLst>
          <pc:docMk/>
          <pc:sldMk cId="3711204782" sldId="311"/>
        </pc:sldMkLst>
      </pc:sldChg>
      <pc:sldChg chg="add del">
        <pc:chgData name="Holloway James USRS" userId="209a2036-82a2-4c68-aa90-367cf796b15e" providerId="ADAL" clId="{C0D323C6-6221-499A-9350-0DC83CBE8C0C}" dt="2020-08-17T19:45:59.212" v="1101" actId="2696"/>
        <pc:sldMkLst>
          <pc:docMk/>
          <pc:sldMk cId="798792480" sldId="312"/>
        </pc:sldMkLst>
      </pc:sldChg>
      <pc:sldChg chg="add del">
        <pc:chgData name="Holloway James USRS" userId="209a2036-82a2-4c68-aa90-367cf796b15e" providerId="ADAL" clId="{C0D323C6-6221-499A-9350-0DC83CBE8C0C}" dt="2020-08-17T19:45:59.240" v="1106" actId="2696"/>
        <pc:sldMkLst>
          <pc:docMk/>
          <pc:sldMk cId="3774003441" sldId="313"/>
        </pc:sldMkLst>
      </pc:sldChg>
      <pc:sldChg chg="add del">
        <pc:chgData name="Holloway James USRS" userId="209a2036-82a2-4c68-aa90-367cf796b15e" providerId="ADAL" clId="{C0D323C6-6221-499A-9350-0DC83CBE8C0C}" dt="2020-08-17T19:45:59.274" v="1113" actId="2696"/>
        <pc:sldMkLst>
          <pc:docMk/>
          <pc:sldMk cId="87514083" sldId="314"/>
        </pc:sldMkLst>
      </pc:sldChg>
      <pc:sldChg chg="add del">
        <pc:chgData name="Holloway James USRS" userId="209a2036-82a2-4c68-aa90-367cf796b15e" providerId="ADAL" clId="{C0D323C6-6221-499A-9350-0DC83CBE8C0C}" dt="2020-08-17T19:45:59.212" v="1098" actId="2696"/>
        <pc:sldMkLst>
          <pc:docMk/>
          <pc:sldMk cId="35384804" sldId="315"/>
        </pc:sldMkLst>
      </pc:sldChg>
      <pc:sldChg chg="del">
        <pc:chgData name="Holloway James USRS" userId="209a2036-82a2-4c68-aa90-367cf796b15e" providerId="ADAL" clId="{C0D323C6-6221-499A-9350-0DC83CBE8C0C}" dt="2020-08-25T13:37:21.337" v="1420" actId="2696"/>
        <pc:sldMkLst>
          <pc:docMk/>
          <pc:sldMk cId="617702500" sldId="318"/>
        </pc:sldMkLst>
      </pc:sldChg>
      <pc:sldChg chg="add del">
        <pc:chgData name="Holloway James USRS" userId="209a2036-82a2-4c68-aa90-367cf796b15e" providerId="ADAL" clId="{C0D323C6-6221-499A-9350-0DC83CBE8C0C}" dt="2020-08-17T19:45:59.257" v="1110" actId="2696"/>
        <pc:sldMkLst>
          <pc:docMk/>
          <pc:sldMk cId="2652832630" sldId="319"/>
        </pc:sldMkLst>
      </pc:sldChg>
      <pc:sldChg chg="add del">
        <pc:chgData name="Holloway James USRS" userId="209a2036-82a2-4c68-aa90-367cf796b15e" providerId="ADAL" clId="{C0D323C6-6221-499A-9350-0DC83CBE8C0C}" dt="2020-08-17T19:45:59.274" v="1111" actId="2696"/>
        <pc:sldMkLst>
          <pc:docMk/>
          <pc:sldMk cId="2080716164" sldId="320"/>
        </pc:sldMkLst>
      </pc:sldChg>
      <pc:sldChg chg="modSp modTransition">
        <pc:chgData name="Holloway James USRS" userId="209a2036-82a2-4c68-aa90-367cf796b15e" providerId="ADAL" clId="{C0D323C6-6221-499A-9350-0DC83CBE8C0C}" dt="2020-08-27T21:11:40.974" v="1783"/>
        <pc:sldMkLst>
          <pc:docMk/>
          <pc:sldMk cId="1323050127" sldId="321"/>
        </pc:sldMkLst>
        <pc:spChg chg="mod">
          <ac:chgData name="Holloway James USRS" userId="209a2036-82a2-4c68-aa90-367cf796b15e" providerId="ADAL" clId="{C0D323C6-6221-499A-9350-0DC83CBE8C0C}" dt="2020-08-17T18:56:44.663" v="1" actId="27636"/>
          <ac:spMkLst>
            <pc:docMk/>
            <pc:sldMk cId="1323050127" sldId="321"/>
            <ac:spMk id="4" creationId="{29DA758A-FEB8-4259-A397-94507EA9610E}"/>
          </ac:spMkLst>
        </pc:spChg>
        <pc:graphicFrameChg chg="modGraphic">
          <ac:chgData name="Holloway James USRS" userId="209a2036-82a2-4c68-aa90-367cf796b15e" providerId="ADAL" clId="{C0D323C6-6221-499A-9350-0DC83CBE8C0C}" dt="2020-08-26T12:34:53.899" v="1429" actId="207"/>
          <ac:graphicFrameMkLst>
            <pc:docMk/>
            <pc:sldMk cId="1323050127" sldId="321"/>
            <ac:graphicFrameMk id="6" creationId="{C2E74248-0F46-4977-89F6-22CC26285978}"/>
          </ac:graphicFrameMkLst>
        </pc:graphicFrameChg>
      </pc:sldChg>
      <pc:sldChg chg="modSp modTransition">
        <pc:chgData name="Holloway James USRS" userId="209a2036-82a2-4c68-aa90-367cf796b15e" providerId="ADAL" clId="{C0D323C6-6221-499A-9350-0DC83CBE8C0C}" dt="2020-08-27T21:11:42.691" v="1784"/>
        <pc:sldMkLst>
          <pc:docMk/>
          <pc:sldMk cId="358176886" sldId="322"/>
        </pc:sldMkLst>
        <pc:spChg chg="mod">
          <ac:chgData name="Holloway James USRS" userId="209a2036-82a2-4c68-aa90-367cf796b15e" providerId="ADAL" clId="{C0D323C6-6221-499A-9350-0DC83CBE8C0C}" dt="2020-08-17T18:56:35.674" v="0" actId="27636"/>
          <ac:spMkLst>
            <pc:docMk/>
            <pc:sldMk cId="358176886" sldId="322"/>
            <ac:spMk id="4" creationId="{29DA758A-FEB8-4259-A397-94507EA9610E}"/>
          </ac:spMkLst>
        </pc:spChg>
        <pc:graphicFrameChg chg="mod modGraphic">
          <ac:chgData name="Holloway James USRS" userId="209a2036-82a2-4c68-aa90-367cf796b15e" providerId="ADAL" clId="{C0D323C6-6221-499A-9350-0DC83CBE8C0C}" dt="2020-08-26T13:02:48.080" v="1761" actId="14100"/>
          <ac:graphicFrameMkLst>
            <pc:docMk/>
            <pc:sldMk cId="358176886" sldId="322"/>
            <ac:graphicFrameMk id="6" creationId="{C2E74248-0F46-4977-89F6-22CC26285978}"/>
          </ac:graphicFrameMkLst>
        </pc:graphicFrameChg>
      </pc:sldChg>
      <pc:sldChg chg="modSp add">
        <pc:chgData name="Holloway James USRS" userId="209a2036-82a2-4c68-aa90-367cf796b15e" providerId="ADAL" clId="{C0D323C6-6221-499A-9350-0DC83CBE8C0C}" dt="2020-08-25T13:25:39.560" v="1255" actId="20577"/>
        <pc:sldMkLst>
          <pc:docMk/>
          <pc:sldMk cId="1098720718" sldId="325"/>
        </pc:sldMkLst>
        <pc:spChg chg="mod">
          <ac:chgData name="Holloway James USRS" userId="209a2036-82a2-4c68-aa90-367cf796b15e" providerId="ADAL" clId="{C0D323C6-6221-499A-9350-0DC83CBE8C0C}" dt="2020-08-25T13:25:39.560" v="1255" actId="20577"/>
          <ac:spMkLst>
            <pc:docMk/>
            <pc:sldMk cId="1098720718" sldId="325"/>
            <ac:spMk id="2" creationId="{BBAA0225-4266-4C9E-B1B5-EAB969556BF9}"/>
          </ac:spMkLst>
        </pc:spChg>
        <pc:spChg chg="mod">
          <ac:chgData name="Holloway James USRS" userId="209a2036-82a2-4c68-aa90-367cf796b15e" providerId="ADAL" clId="{C0D323C6-6221-499A-9350-0DC83CBE8C0C}" dt="2020-08-17T19:46:49.150" v="1120" actId="27636"/>
          <ac:spMkLst>
            <pc:docMk/>
            <pc:sldMk cId="1098720718" sldId="325"/>
            <ac:spMk id="4" creationId="{BB3957F2-DE00-4817-8F70-06C9C6930A37}"/>
          </ac:spMkLst>
        </pc:spChg>
      </pc:sldChg>
      <pc:sldChg chg="modSp add">
        <pc:chgData name="Holloway James USRS" userId="209a2036-82a2-4c68-aa90-367cf796b15e" providerId="ADAL" clId="{C0D323C6-6221-499A-9350-0DC83CBE8C0C}" dt="2020-08-25T13:25:42.752" v="1258" actId="20577"/>
        <pc:sldMkLst>
          <pc:docMk/>
          <pc:sldMk cId="359391124" sldId="328"/>
        </pc:sldMkLst>
        <pc:spChg chg="mod">
          <ac:chgData name="Holloway James USRS" userId="209a2036-82a2-4c68-aa90-367cf796b15e" providerId="ADAL" clId="{C0D323C6-6221-499A-9350-0DC83CBE8C0C}" dt="2020-08-25T13:25:42.752" v="1258" actId="20577"/>
          <ac:spMkLst>
            <pc:docMk/>
            <pc:sldMk cId="359391124" sldId="328"/>
            <ac:spMk id="2" creationId="{BBAA0225-4266-4C9E-B1B5-EAB969556BF9}"/>
          </ac:spMkLst>
        </pc:spChg>
      </pc:sldChg>
      <pc:sldChg chg="modSp add">
        <pc:chgData name="Holloway James USRS" userId="209a2036-82a2-4c68-aa90-367cf796b15e" providerId="ADAL" clId="{C0D323C6-6221-499A-9350-0DC83CBE8C0C}" dt="2020-08-25T13:25:33.384" v="1248" actId="20577"/>
        <pc:sldMkLst>
          <pc:docMk/>
          <pc:sldMk cId="341688519" sldId="331"/>
        </pc:sldMkLst>
        <pc:spChg chg="mod">
          <ac:chgData name="Holloway James USRS" userId="209a2036-82a2-4c68-aa90-367cf796b15e" providerId="ADAL" clId="{C0D323C6-6221-499A-9350-0DC83CBE8C0C}" dt="2020-08-25T13:25:33.384" v="1248" actId="20577"/>
          <ac:spMkLst>
            <pc:docMk/>
            <pc:sldMk cId="341688519" sldId="331"/>
            <ac:spMk id="2" creationId="{BBAA0225-4266-4C9E-B1B5-EAB969556BF9}"/>
          </ac:spMkLst>
        </pc:spChg>
        <pc:spChg chg="mod">
          <ac:chgData name="Holloway James USRS" userId="209a2036-82a2-4c68-aa90-367cf796b15e" providerId="ADAL" clId="{C0D323C6-6221-499A-9350-0DC83CBE8C0C}" dt="2020-08-17T19:49:21.794" v="1136" actId="6549"/>
          <ac:spMkLst>
            <pc:docMk/>
            <pc:sldMk cId="341688519" sldId="331"/>
            <ac:spMk id="13" creationId="{636C7D82-0095-46CE-8EC6-C4E3597D4637}"/>
          </ac:spMkLst>
        </pc:spChg>
      </pc:sldChg>
      <pc:sldChg chg="modSp mod ord modTransition">
        <pc:chgData name="Holloway James USRS" userId="209a2036-82a2-4c68-aa90-367cf796b15e" providerId="ADAL" clId="{C0D323C6-6221-499A-9350-0DC83CBE8C0C}" dt="2020-08-27T17:55:47.972" v="1781"/>
        <pc:sldMkLst>
          <pc:docMk/>
          <pc:sldMk cId="3795764016" sldId="333"/>
        </pc:sldMkLst>
        <pc:spChg chg="mod">
          <ac:chgData name="Holloway James USRS" userId="209a2036-82a2-4c68-aa90-367cf796b15e" providerId="ADAL" clId="{C0D323C6-6221-499A-9350-0DC83CBE8C0C}" dt="2020-08-26T12:48:28.022" v="1587" actId="20577"/>
          <ac:spMkLst>
            <pc:docMk/>
            <pc:sldMk cId="3795764016" sldId="333"/>
            <ac:spMk id="6" creationId="{00000000-0000-0000-0000-000000000000}"/>
          </ac:spMkLst>
        </pc:spChg>
        <pc:spChg chg="mod">
          <ac:chgData name="Holloway James USRS" userId="209a2036-82a2-4c68-aa90-367cf796b15e" providerId="ADAL" clId="{C0D323C6-6221-499A-9350-0DC83CBE8C0C}" dt="2020-08-26T12:38:17.512" v="1491" actId="6549"/>
          <ac:spMkLst>
            <pc:docMk/>
            <pc:sldMk cId="3795764016" sldId="333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C0D323C6-6221-499A-9350-0DC83CBE8C0C}" dt="2020-08-26T12:47:55.303" v="1575" actId="207"/>
          <ac:graphicFrameMkLst>
            <pc:docMk/>
            <pc:sldMk cId="3795764016" sldId="333"/>
            <ac:graphicFrameMk id="2" creationId="{00000000-0000-0000-0000-000000000000}"/>
          </ac:graphicFrameMkLst>
        </pc:graphicFrameChg>
      </pc:sldChg>
      <pc:sldChg chg="add del">
        <pc:chgData name="Holloway James USRS" userId="209a2036-82a2-4c68-aa90-367cf796b15e" providerId="ADAL" clId="{C0D323C6-6221-499A-9350-0DC83CBE8C0C}" dt="2020-08-17T19:45:59.309" v="1115" actId="2696"/>
        <pc:sldMkLst>
          <pc:docMk/>
          <pc:sldMk cId="2646461251" sldId="341"/>
        </pc:sldMkLst>
      </pc:sldChg>
      <pc:sldChg chg="add del">
        <pc:chgData name="Holloway James USRS" userId="209a2036-82a2-4c68-aa90-367cf796b15e" providerId="ADAL" clId="{C0D323C6-6221-499A-9350-0DC83CBE8C0C}" dt="2020-08-17T19:45:59.290" v="1114" actId="2696"/>
        <pc:sldMkLst>
          <pc:docMk/>
          <pc:sldMk cId="3388044669" sldId="342"/>
        </pc:sldMkLst>
      </pc:sldChg>
      <pc:sldChg chg="addSp delSp modSp add modTransition">
        <pc:chgData name="Holloway James USRS" userId="209a2036-82a2-4c68-aa90-367cf796b15e" providerId="ADAL" clId="{C0D323C6-6221-499A-9350-0DC83CBE8C0C}" dt="2020-08-27T17:56:03.033" v="1782"/>
        <pc:sldMkLst>
          <pc:docMk/>
          <pc:sldMk cId="1366892459" sldId="343"/>
        </pc:sldMkLst>
        <pc:spChg chg="mod">
          <ac:chgData name="Holloway James USRS" userId="209a2036-82a2-4c68-aa90-367cf796b15e" providerId="ADAL" clId="{C0D323C6-6221-499A-9350-0DC83CBE8C0C}" dt="2020-08-17T19:08:38.735" v="136" actId="20577"/>
          <ac:spMkLst>
            <pc:docMk/>
            <pc:sldMk cId="1366892459" sldId="343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C0D323C6-6221-499A-9350-0DC83CBE8C0C}" dt="2020-08-17T19:12:32.812" v="160"/>
          <ac:graphicFrameMkLst>
            <pc:docMk/>
            <pc:sldMk cId="1366892459" sldId="343"/>
            <ac:graphicFrameMk id="2" creationId="{498D2950-C782-4075-BC95-42ED228671FE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13:38.541" v="165"/>
          <ac:graphicFrameMkLst>
            <pc:docMk/>
            <pc:sldMk cId="1366892459" sldId="343"/>
            <ac:graphicFrameMk id="3" creationId="{0E618E02-4158-43B1-9700-20084471CDF7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17:16.329" v="186"/>
          <ac:graphicFrameMkLst>
            <pc:docMk/>
            <pc:sldMk cId="1366892459" sldId="343"/>
            <ac:graphicFrameMk id="4" creationId="{62E51FD7-0D4A-4F78-AD8D-F2026C26A6F1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18:22.537" v="191"/>
          <ac:graphicFrameMkLst>
            <pc:docMk/>
            <pc:sldMk cId="1366892459" sldId="343"/>
            <ac:graphicFrameMk id="5" creationId="{55DE9EC4-E34F-443B-99DE-EB8F2471321D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20:31.965" v="196"/>
          <ac:graphicFrameMkLst>
            <pc:docMk/>
            <pc:sldMk cId="1366892459" sldId="343"/>
            <ac:graphicFrameMk id="6" creationId="{69D5CECB-87E5-4D68-9AE6-2F89583CF140}"/>
          </ac:graphicFrameMkLst>
        </pc:graphicFrameChg>
        <pc:graphicFrameChg chg="add mod">
          <ac:chgData name="Holloway James USRS" userId="209a2036-82a2-4c68-aa90-367cf796b15e" providerId="ADAL" clId="{C0D323C6-6221-499A-9350-0DC83CBE8C0C}" dt="2020-08-17T19:21:00.893" v="200" actId="14100"/>
          <ac:graphicFrameMkLst>
            <pc:docMk/>
            <pc:sldMk cId="1366892459" sldId="343"/>
            <ac:graphicFrameMk id="7" creationId="{A1CE1485-92C0-4163-96F1-9598CF25F6BB}"/>
          </ac:graphicFrameMkLst>
        </pc:graphicFrameChg>
      </pc:sldChg>
      <pc:sldChg chg="addSp delSp modSp add modTransition">
        <pc:chgData name="Holloway James USRS" userId="209a2036-82a2-4c68-aa90-367cf796b15e" providerId="ADAL" clId="{C0D323C6-6221-499A-9350-0DC83CBE8C0C}" dt="2020-08-27T17:56:03.033" v="1782"/>
        <pc:sldMkLst>
          <pc:docMk/>
          <pc:sldMk cId="882779426" sldId="344"/>
        </pc:sldMkLst>
        <pc:spChg chg="mod">
          <ac:chgData name="Holloway James USRS" userId="209a2036-82a2-4c68-aa90-367cf796b15e" providerId="ADAL" clId="{C0D323C6-6221-499A-9350-0DC83CBE8C0C}" dt="2020-08-17T19:27:33.263" v="220" actId="1076"/>
          <ac:spMkLst>
            <pc:docMk/>
            <pc:sldMk cId="882779426" sldId="344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C0D323C6-6221-499A-9350-0DC83CBE8C0C}" dt="2020-08-17T19:11:07.948" v="154"/>
          <ac:graphicFrameMkLst>
            <pc:docMk/>
            <pc:sldMk cId="882779426" sldId="344"/>
            <ac:graphicFrameMk id="2" creationId="{03222148-77F7-4F99-A26C-2FB6FF67191E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25:50.060" v="207"/>
          <ac:graphicFrameMkLst>
            <pc:docMk/>
            <pc:sldMk cId="882779426" sldId="344"/>
            <ac:graphicFrameMk id="3" creationId="{CF6B613A-9D4D-4EA1-986A-05D7369AA4A7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26:51.839" v="213"/>
          <ac:graphicFrameMkLst>
            <pc:docMk/>
            <pc:sldMk cId="882779426" sldId="344"/>
            <ac:graphicFrameMk id="4" creationId="{DB3012B8-28ED-4F9E-8BDC-D6FF4D6B4165}"/>
          </ac:graphicFrameMkLst>
        </pc:graphicFrameChg>
        <pc:graphicFrameChg chg="add mod">
          <ac:chgData name="Holloway James USRS" userId="209a2036-82a2-4c68-aa90-367cf796b15e" providerId="ADAL" clId="{C0D323C6-6221-499A-9350-0DC83CBE8C0C}" dt="2020-08-17T19:51:27.588" v="1179" actId="14100"/>
          <ac:graphicFrameMkLst>
            <pc:docMk/>
            <pc:sldMk cId="882779426" sldId="344"/>
            <ac:graphicFrameMk id="5" creationId="{9C0E4C63-570F-4580-BBEF-149316F548B7}"/>
          </ac:graphicFrameMkLst>
        </pc:graphicFrameChg>
      </pc:sldChg>
      <pc:sldChg chg="addSp delSp modSp add modTransition">
        <pc:chgData name="Holloway James USRS" userId="209a2036-82a2-4c68-aa90-367cf796b15e" providerId="ADAL" clId="{C0D323C6-6221-499A-9350-0DC83CBE8C0C}" dt="2020-08-27T17:56:03.033" v="1782"/>
        <pc:sldMkLst>
          <pc:docMk/>
          <pc:sldMk cId="203467498" sldId="345"/>
        </pc:sldMkLst>
        <pc:spChg chg="mod">
          <ac:chgData name="Holloway James USRS" userId="209a2036-82a2-4c68-aa90-367cf796b15e" providerId="ADAL" clId="{C0D323C6-6221-499A-9350-0DC83CBE8C0C}" dt="2020-08-17T19:08:44.510" v="143" actId="20577"/>
          <ac:spMkLst>
            <pc:docMk/>
            <pc:sldMk cId="203467498" sldId="345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C0D323C6-6221-499A-9350-0DC83CBE8C0C}" dt="2020-08-17T19:11:27.486" v="156"/>
          <ac:graphicFrameMkLst>
            <pc:docMk/>
            <pc:sldMk cId="203467498" sldId="345"/>
            <ac:graphicFrameMk id="2" creationId="{2EED40F7-77CF-46F2-B84D-8B18C2369F5E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12:03.896" v="158"/>
          <ac:graphicFrameMkLst>
            <pc:docMk/>
            <pc:sldMk cId="203467498" sldId="345"/>
            <ac:graphicFrameMk id="3" creationId="{FCB37250-F93E-4D51-A3EF-7303C5261FC5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17T19:25:07.198" v="201"/>
          <ac:graphicFrameMkLst>
            <pc:docMk/>
            <pc:sldMk cId="203467498" sldId="345"/>
            <ac:graphicFrameMk id="4" creationId="{1A60497D-8DE1-4760-882B-A8F66AAEF8FB}"/>
          </ac:graphicFrameMkLst>
        </pc:graphicFrameChg>
        <pc:graphicFrameChg chg="add mod">
          <ac:chgData name="Holloway James USRS" userId="209a2036-82a2-4c68-aa90-367cf796b15e" providerId="ADAL" clId="{C0D323C6-6221-499A-9350-0DC83CBE8C0C}" dt="2020-08-17T19:25:45.006" v="206" actId="1076"/>
          <ac:graphicFrameMkLst>
            <pc:docMk/>
            <pc:sldMk cId="203467498" sldId="345"/>
            <ac:graphicFrameMk id="5" creationId="{98A74C1C-E1D1-4F19-8F12-6BBC99AE9483}"/>
          </ac:graphicFrameMkLst>
        </pc:graphicFrameChg>
      </pc:sldChg>
      <pc:sldChg chg="modSp add del">
        <pc:chgData name="Holloway James USRS" userId="209a2036-82a2-4c68-aa90-367cf796b15e" providerId="ADAL" clId="{C0D323C6-6221-499A-9350-0DC83CBE8C0C}" dt="2020-08-26T12:55:08.397" v="1690" actId="6549"/>
        <pc:sldMkLst>
          <pc:docMk/>
          <pc:sldMk cId="1670462403" sldId="346"/>
        </pc:sldMkLst>
        <pc:spChg chg="mod">
          <ac:chgData name="Holloway James USRS" userId="209a2036-82a2-4c68-aa90-367cf796b15e" providerId="ADAL" clId="{C0D323C6-6221-499A-9350-0DC83CBE8C0C}" dt="2020-08-25T13:34:26.278" v="1291" actId="14100"/>
          <ac:spMkLst>
            <pc:docMk/>
            <pc:sldMk cId="1670462403" sldId="346"/>
            <ac:spMk id="6146" creationId="{00000000-0000-0000-0000-000000000000}"/>
          </ac:spMkLst>
        </pc:spChg>
        <pc:spChg chg="mod">
          <ac:chgData name="Holloway James USRS" userId="209a2036-82a2-4c68-aa90-367cf796b15e" providerId="ADAL" clId="{C0D323C6-6221-499A-9350-0DC83CBE8C0C}" dt="2020-08-26T12:55:08.397" v="1690" actId="6549"/>
          <ac:spMkLst>
            <pc:docMk/>
            <pc:sldMk cId="1670462403" sldId="346"/>
            <ac:spMk id="6147" creationId="{00000000-0000-0000-0000-000000000000}"/>
          </ac:spMkLst>
        </pc:spChg>
      </pc:sldChg>
      <pc:sldChg chg="addSp delSp modSp add del">
        <pc:chgData name="Holloway James USRS" userId="209a2036-82a2-4c68-aa90-367cf796b15e" providerId="ADAL" clId="{C0D323C6-6221-499A-9350-0DC83CBE8C0C}" dt="2020-08-26T12:37:29.561" v="1443" actId="2696"/>
        <pc:sldMkLst>
          <pc:docMk/>
          <pc:sldMk cId="1923757749" sldId="347"/>
        </pc:sldMkLst>
        <pc:spChg chg="mod">
          <ac:chgData name="Holloway James USRS" userId="209a2036-82a2-4c68-aa90-367cf796b15e" providerId="ADAL" clId="{C0D323C6-6221-499A-9350-0DC83CBE8C0C}" dt="2020-08-25T13:14:46.095" v="1234" actId="20577"/>
          <ac:spMkLst>
            <pc:docMk/>
            <pc:sldMk cId="1923757749" sldId="347"/>
            <ac:spMk id="2" creationId="{7DB80944-467F-4D35-BF46-90D059306148}"/>
          </ac:spMkLst>
        </pc:spChg>
        <pc:spChg chg="del">
          <ac:chgData name="Holloway James USRS" userId="209a2036-82a2-4c68-aa90-367cf796b15e" providerId="ADAL" clId="{C0D323C6-6221-499A-9350-0DC83CBE8C0C}" dt="2020-08-25T13:19:51.340" v="1236"/>
          <ac:spMkLst>
            <pc:docMk/>
            <pc:sldMk cId="1923757749" sldId="347"/>
            <ac:spMk id="3" creationId="{E39E9C29-6A4D-4601-9E20-4D2B1C67FEB2}"/>
          </ac:spMkLst>
        </pc:spChg>
        <pc:spChg chg="add mod">
          <ac:chgData name="Holloway James USRS" userId="209a2036-82a2-4c68-aa90-367cf796b15e" providerId="ADAL" clId="{C0D323C6-6221-499A-9350-0DC83CBE8C0C}" dt="2020-08-25T13:19:58.786" v="1239"/>
          <ac:spMkLst>
            <pc:docMk/>
            <pc:sldMk cId="1923757749" sldId="347"/>
            <ac:spMk id="7" creationId="{B6C267A3-8CD3-4321-9BCE-1C93A418A88F}"/>
          </ac:spMkLst>
        </pc:spChg>
        <pc:graphicFrameChg chg="add del mod">
          <ac:chgData name="Holloway James USRS" userId="209a2036-82a2-4c68-aa90-367cf796b15e" providerId="ADAL" clId="{C0D323C6-6221-499A-9350-0DC83CBE8C0C}" dt="2020-08-25T13:19:46.391" v="1235"/>
          <ac:graphicFrameMkLst>
            <pc:docMk/>
            <pc:sldMk cId="1923757749" sldId="347"/>
            <ac:graphicFrameMk id="5" creationId="{3AAF73A8-4847-48C1-99C0-B8306582E1FB}"/>
          </ac:graphicFrameMkLst>
        </pc:graphicFrameChg>
        <pc:graphicFrameChg chg="add del mod">
          <ac:chgData name="Holloway James USRS" userId="209a2036-82a2-4c68-aa90-367cf796b15e" providerId="ADAL" clId="{C0D323C6-6221-499A-9350-0DC83CBE8C0C}" dt="2020-08-25T13:19:58.786" v="1239"/>
          <ac:graphicFrameMkLst>
            <pc:docMk/>
            <pc:sldMk cId="1923757749" sldId="347"/>
            <ac:graphicFrameMk id="6" creationId="{F6DF9826-D78D-441A-89DB-86CC22F053DD}"/>
          </ac:graphicFrameMkLst>
        </pc:graphicFrameChg>
        <pc:graphicFrameChg chg="add mod ord">
          <ac:chgData name="Holloway James USRS" userId="209a2036-82a2-4c68-aa90-367cf796b15e" providerId="ADAL" clId="{C0D323C6-6221-499A-9350-0DC83CBE8C0C}" dt="2020-08-26T12:36:05.211" v="1432" actId="166"/>
          <ac:graphicFrameMkLst>
            <pc:docMk/>
            <pc:sldMk cId="1923757749" sldId="347"/>
            <ac:graphicFrameMk id="8" creationId="{8EB2AC32-CD7E-4B35-87D7-9EF1FCC3C829}"/>
          </ac:graphicFrameMkLst>
        </pc:graphicFrameChg>
      </pc:sldChg>
      <pc:sldChg chg="addSp delSp modSp add">
        <pc:chgData name="Holloway James USRS" userId="209a2036-82a2-4c68-aa90-367cf796b15e" providerId="ADAL" clId="{C0D323C6-6221-499A-9350-0DC83CBE8C0C}" dt="2020-08-26T12:37:44.633" v="1464" actId="20577"/>
        <pc:sldMkLst>
          <pc:docMk/>
          <pc:sldMk cId="2407114623" sldId="348"/>
        </pc:sldMkLst>
        <pc:spChg chg="mod">
          <ac:chgData name="Holloway James USRS" userId="209a2036-82a2-4c68-aa90-367cf796b15e" providerId="ADAL" clId="{C0D323C6-6221-499A-9350-0DC83CBE8C0C}" dt="2020-08-26T12:37:25.518" v="1442"/>
          <ac:spMkLst>
            <pc:docMk/>
            <pc:sldMk cId="2407114623" sldId="348"/>
            <ac:spMk id="2" creationId="{EE2928AE-FCE5-4A01-A2A3-DDBEC500494E}"/>
          </ac:spMkLst>
        </pc:spChg>
        <pc:spChg chg="del">
          <ac:chgData name="Holloway James USRS" userId="209a2036-82a2-4c68-aa90-367cf796b15e" providerId="ADAL" clId="{C0D323C6-6221-499A-9350-0DC83CBE8C0C}" dt="2020-08-25T13:21:24.288" v="1245"/>
          <ac:spMkLst>
            <pc:docMk/>
            <pc:sldMk cId="2407114623" sldId="348"/>
            <ac:spMk id="3" creationId="{BFDEDBB9-F1D1-4555-8F9A-AD1A4709C490}"/>
          </ac:spMkLst>
        </pc:spChg>
        <pc:graphicFrameChg chg="add mod modGraphic">
          <ac:chgData name="Holloway James USRS" userId="209a2036-82a2-4c68-aa90-367cf796b15e" providerId="ADAL" clId="{C0D323C6-6221-499A-9350-0DC83CBE8C0C}" dt="2020-08-26T12:37:44.633" v="1464" actId="20577"/>
          <ac:graphicFrameMkLst>
            <pc:docMk/>
            <pc:sldMk cId="2407114623" sldId="348"/>
            <ac:graphicFrameMk id="5" creationId="{04AF1484-1316-4F62-A7A7-D14F8BDD1F73}"/>
          </ac:graphicFrameMkLst>
        </pc:graphicFrameChg>
      </pc:sldChg>
      <pc:sldChg chg="modSp add mod">
        <pc:chgData name="Holloway James USRS" userId="209a2036-82a2-4c68-aa90-367cf796b15e" providerId="ADAL" clId="{C0D323C6-6221-499A-9350-0DC83CBE8C0C}" dt="2020-08-27T16:31:35.611" v="1774" actId="27918"/>
        <pc:sldMkLst>
          <pc:docMk/>
          <pc:sldMk cId="2211593103" sldId="349"/>
        </pc:sldMkLst>
        <pc:spChg chg="mod">
          <ac:chgData name="Holloway James USRS" userId="209a2036-82a2-4c68-aa90-367cf796b15e" providerId="ADAL" clId="{C0D323C6-6221-499A-9350-0DC83CBE8C0C}" dt="2020-08-26T12:50:11.084" v="1591" actId="6549"/>
          <ac:spMkLst>
            <pc:docMk/>
            <pc:sldMk cId="2211593103" sldId="349"/>
            <ac:spMk id="38914" creationId="{00000000-0000-0000-0000-000000000000}"/>
          </ac:spMkLst>
        </pc:spChg>
      </pc:sldChg>
      <pc:sldChg chg="delSp add del">
        <pc:chgData name="Holloway James USRS" userId="209a2036-82a2-4c68-aa90-367cf796b15e" providerId="ADAL" clId="{C0D323C6-6221-499A-9350-0DC83CBE8C0C}" dt="2020-08-25T13:32:18.571" v="1264" actId="2696"/>
        <pc:sldMkLst>
          <pc:docMk/>
          <pc:sldMk cId="3851958504" sldId="349"/>
        </pc:sldMkLst>
        <pc:graphicFrameChg chg="del">
          <ac:chgData name="Holloway James USRS" userId="209a2036-82a2-4c68-aa90-367cf796b15e" providerId="ADAL" clId="{C0D323C6-6221-499A-9350-0DC83CBE8C0C}" dt="2020-08-25T13:31:56.254" v="1260"/>
          <ac:graphicFrameMkLst>
            <pc:docMk/>
            <pc:sldMk cId="3851958504" sldId="349"/>
            <ac:graphicFrameMk id="5" creationId="{9C0E4C63-570F-4580-BBEF-149316F548B7}"/>
          </ac:graphicFrameMkLst>
        </pc:graphicFrameChg>
      </pc:sldChg>
      <pc:sldChg chg="addSp delSp add del">
        <pc:chgData name="Holloway James USRS" userId="209a2036-82a2-4c68-aa90-367cf796b15e" providerId="ADAL" clId="{C0D323C6-6221-499A-9350-0DC83CBE8C0C}" dt="2020-08-25T13:32:25.580" v="1265" actId="2696"/>
        <pc:sldMkLst>
          <pc:docMk/>
          <pc:sldMk cId="2430781930" sldId="350"/>
        </pc:sldMkLst>
        <pc:graphicFrameChg chg="add del">
          <ac:chgData name="Holloway James USRS" userId="209a2036-82a2-4c68-aa90-367cf796b15e" providerId="ADAL" clId="{C0D323C6-6221-499A-9350-0DC83CBE8C0C}" dt="2020-08-25T13:32:11.736" v="1263"/>
          <ac:graphicFrameMkLst>
            <pc:docMk/>
            <pc:sldMk cId="2430781930" sldId="350"/>
            <ac:graphicFrameMk id="5" creationId="{9C0E4C63-570F-4580-BBEF-149316F548B7}"/>
          </ac:graphicFrameMkLst>
        </pc:graphicFrameChg>
      </pc:sldChg>
      <pc:sldChg chg="modSp add mod">
        <pc:chgData name="Holloway James USRS" userId="209a2036-82a2-4c68-aa90-367cf796b15e" providerId="ADAL" clId="{C0D323C6-6221-499A-9350-0DC83CBE8C0C}" dt="2020-08-27T16:31:48.297" v="1777" actId="27918"/>
        <pc:sldMkLst>
          <pc:docMk/>
          <pc:sldMk cId="2996601187" sldId="350"/>
        </pc:sldMkLst>
        <pc:spChg chg="mod">
          <ac:chgData name="Holloway James USRS" userId="209a2036-82a2-4c68-aa90-367cf796b15e" providerId="ADAL" clId="{C0D323C6-6221-499A-9350-0DC83CBE8C0C}" dt="2020-08-26T12:51:15.833" v="1599" actId="6549"/>
          <ac:spMkLst>
            <pc:docMk/>
            <pc:sldMk cId="2996601187" sldId="350"/>
            <ac:spMk id="38914" creationId="{00000000-0000-0000-0000-000000000000}"/>
          </ac:spMkLst>
        </pc:spChg>
      </pc:sldChg>
      <pc:sldChg chg="modSp add mod">
        <pc:chgData name="Holloway James USRS" userId="209a2036-82a2-4c68-aa90-367cf796b15e" providerId="ADAL" clId="{C0D323C6-6221-499A-9350-0DC83CBE8C0C}" dt="2020-08-27T16:32:00.205" v="1780" actId="27918"/>
        <pc:sldMkLst>
          <pc:docMk/>
          <pc:sldMk cId="3652524854" sldId="351"/>
        </pc:sldMkLst>
        <pc:spChg chg="mod">
          <ac:chgData name="Holloway James USRS" userId="209a2036-82a2-4c68-aa90-367cf796b15e" providerId="ADAL" clId="{C0D323C6-6221-499A-9350-0DC83CBE8C0C}" dt="2020-08-26T12:51:56.140" v="1607" actId="6549"/>
          <ac:spMkLst>
            <pc:docMk/>
            <pc:sldMk cId="3652524854" sldId="351"/>
            <ac:spMk id="38914" creationId="{00000000-0000-0000-0000-000000000000}"/>
          </ac:spMkLst>
        </pc:spChg>
      </pc:sldChg>
      <pc:sldChg chg="addSp delSp modSp add">
        <pc:chgData name="Holloway James USRS" userId="209a2036-82a2-4c68-aa90-367cf796b15e" providerId="ADAL" clId="{C0D323C6-6221-499A-9350-0DC83CBE8C0C}" dt="2020-08-26T12:59:25.219" v="1753" actId="1076"/>
        <pc:sldMkLst>
          <pc:docMk/>
          <pc:sldMk cId="1877145169" sldId="352"/>
        </pc:sldMkLst>
        <pc:spChg chg="mod">
          <ac:chgData name="Holloway James USRS" userId="209a2036-82a2-4c68-aa90-367cf796b15e" providerId="ADAL" clId="{C0D323C6-6221-499A-9350-0DC83CBE8C0C}" dt="2020-08-26T12:59:19.750" v="1751" actId="6549"/>
          <ac:spMkLst>
            <pc:docMk/>
            <pc:sldMk cId="1877145169" sldId="352"/>
            <ac:spMk id="2" creationId="{BBAA0225-4266-4C9E-B1B5-EAB969556BF9}"/>
          </ac:spMkLst>
        </pc:spChg>
        <pc:spChg chg="add del mod">
          <ac:chgData name="Holloway James USRS" userId="209a2036-82a2-4c68-aa90-367cf796b15e" providerId="ADAL" clId="{C0D323C6-6221-499A-9350-0DC83CBE8C0C}" dt="2020-08-26T12:58:56.068" v="1735"/>
          <ac:spMkLst>
            <pc:docMk/>
            <pc:sldMk cId="1877145169" sldId="352"/>
            <ac:spMk id="3" creationId="{6027A442-CB11-4DD6-A543-5C0708E05325}"/>
          </ac:spMkLst>
        </pc:spChg>
        <pc:spChg chg="add del mod">
          <ac:chgData name="Holloway James USRS" userId="209a2036-82a2-4c68-aa90-367cf796b15e" providerId="ADAL" clId="{C0D323C6-6221-499A-9350-0DC83CBE8C0C}" dt="2020-08-26T12:59:15.777" v="1745"/>
          <ac:spMkLst>
            <pc:docMk/>
            <pc:sldMk cId="1877145169" sldId="352"/>
            <ac:spMk id="5" creationId="{52CAC315-C8FC-4244-8094-A5EB2CC520D5}"/>
          </ac:spMkLst>
        </pc:spChg>
        <pc:spChg chg="mod">
          <ac:chgData name="Holloway James USRS" userId="209a2036-82a2-4c68-aa90-367cf796b15e" providerId="ADAL" clId="{C0D323C6-6221-499A-9350-0DC83CBE8C0C}" dt="2020-08-26T12:58:58.269" v="1740" actId="6549"/>
          <ac:spMkLst>
            <pc:docMk/>
            <pc:sldMk cId="1877145169" sldId="352"/>
            <ac:spMk id="9" creationId="{037FAC07-60EC-44DC-9E34-D96D282143A2}"/>
          </ac:spMkLst>
        </pc:spChg>
        <pc:spChg chg="mod">
          <ac:chgData name="Holloway James USRS" userId="209a2036-82a2-4c68-aa90-367cf796b15e" providerId="ADAL" clId="{C0D323C6-6221-499A-9350-0DC83CBE8C0C}" dt="2020-08-26T12:59:04.193" v="1744" actId="6549"/>
          <ac:spMkLst>
            <pc:docMk/>
            <pc:sldMk cId="1877145169" sldId="352"/>
            <ac:spMk id="13" creationId="{636C7D82-0095-46CE-8EC6-C4E3597D4637}"/>
          </ac:spMkLst>
        </pc:spChg>
        <pc:picChg chg="del">
          <ac:chgData name="Holloway James USRS" userId="209a2036-82a2-4c68-aa90-367cf796b15e" providerId="ADAL" clId="{C0D323C6-6221-499A-9350-0DC83CBE8C0C}" dt="2020-08-26T12:58:47.441" v="1733"/>
          <ac:picMkLst>
            <pc:docMk/>
            <pc:sldMk cId="1877145169" sldId="352"/>
            <ac:picMk id="6" creationId="{C3A2FF9F-DE7E-4BFF-BC6C-20021B6F03AF}"/>
          </ac:picMkLst>
        </pc:picChg>
        <pc:picChg chg="del">
          <ac:chgData name="Holloway James USRS" userId="209a2036-82a2-4c68-aa90-367cf796b15e" providerId="ADAL" clId="{C0D323C6-6221-499A-9350-0DC83CBE8C0C}" dt="2020-08-26T12:58:48.604" v="1734"/>
          <ac:picMkLst>
            <pc:docMk/>
            <pc:sldMk cId="1877145169" sldId="352"/>
            <ac:picMk id="8" creationId="{CDEE607F-0F6B-431F-B74F-F31F3AB06D89}"/>
          </ac:picMkLst>
        </pc:picChg>
        <pc:picChg chg="add mod">
          <ac:chgData name="Holloway James USRS" userId="209a2036-82a2-4c68-aa90-367cf796b15e" providerId="ADAL" clId="{C0D323C6-6221-499A-9350-0DC83CBE8C0C}" dt="2020-08-26T12:59:25.219" v="1753" actId="1076"/>
          <ac:picMkLst>
            <pc:docMk/>
            <pc:sldMk cId="1877145169" sldId="352"/>
            <ac:picMk id="10" creationId="{9551F30F-AE50-47F7-B3E2-493CC6D9B7E0}"/>
          </ac:picMkLst>
        </pc:picChg>
        <pc:picChg chg="add mod">
          <ac:chgData name="Holloway James USRS" userId="209a2036-82a2-4c68-aa90-367cf796b15e" providerId="ADAL" clId="{C0D323C6-6221-499A-9350-0DC83CBE8C0C}" dt="2020-08-26T12:59:23.501" v="1752" actId="1076"/>
          <ac:picMkLst>
            <pc:docMk/>
            <pc:sldMk cId="1877145169" sldId="352"/>
            <ac:picMk id="12" creationId="{AA65F4B1-E250-44A8-B0C4-7F3F99C443A5}"/>
          </ac:picMkLst>
        </pc:picChg>
      </pc:sldChg>
      <pc:sldChg chg="addSp delSp modSp add ord">
        <pc:chgData name="Holloway James USRS" userId="209a2036-82a2-4c68-aa90-367cf796b15e" providerId="ADAL" clId="{C0D323C6-6221-499A-9350-0DC83CBE8C0C}" dt="2020-08-26T12:57:45.735" v="1713" actId="6549"/>
        <pc:sldMkLst>
          <pc:docMk/>
          <pc:sldMk cId="1366768145" sldId="353"/>
        </pc:sldMkLst>
        <pc:spChg chg="mod">
          <ac:chgData name="Holloway James USRS" userId="209a2036-82a2-4c68-aa90-367cf796b15e" providerId="ADAL" clId="{C0D323C6-6221-499A-9350-0DC83CBE8C0C}" dt="2020-08-26T12:56:43.906" v="1695" actId="20577"/>
          <ac:spMkLst>
            <pc:docMk/>
            <pc:sldMk cId="1366768145" sldId="353"/>
            <ac:spMk id="2" creationId="{BBAA0225-4266-4C9E-B1B5-EAB969556BF9}"/>
          </ac:spMkLst>
        </pc:spChg>
        <pc:spChg chg="add del mod">
          <ac:chgData name="Holloway James USRS" userId="209a2036-82a2-4c68-aa90-367cf796b15e" providerId="ADAL" clId="{C0D323C6-6221-499A-9350-0DC83CBE8C0C}" dt="2020-08-26T12:57:01.534" v="1698"/>
          <ac:spMkLst>
            <pc:docMk/>
            <pc:sldMk cId="1366768145" sldId="353"/>
            <ac:spMk id="3" creationId="{E3AD57D3-E999-45D9-A575-B9874AC16482}"/>
          </ac:spMkLst>
        </pc:spChg>
        <pc:spChg chg="add del mod">
          <ac:chgData name="Holloway James USRS" userId="209a2036-82a2-4c68-aa90-367cf796b15e" providerId="ADAL" clId="{C0D323C6-6221-499A-9350-0DC83CBE8C0C}" dt="2020-08-26T12:57:30.022" v="1706"/>
          <ac:spMkLst>
            <pc:docMk/>
            <pc:sldMk cId="1366768145" sldId="353"/>
            <ac:spMk id="5" creationId="{FE0DB7DD-02D3-46B9-8E95-2B6D284C5FF7}"/>
          </ac:spMkLst>
        </pc:spChg>
        <pc:spChg chg="mod">
          <ac:chgData name="Holloway James USRS" userId="209a2036-82a2-4c68-aa90-367cf796b15e" providerId="ADAL" clId="{C0D323C6-6221-499A-9350-0DC83CBE8C0C}" dt="2020-08-26T12:57:45.735" v="1713" actId="6549"/>
          <ac:spMkLst>
            <pc:docMk/>
            <pc:sldMk cId="1366768145" sldId="353"/>
            <ac:spMk id="11" creationId="{64698C58-3E27-4F67-B6AD-81B9EEBAF516}"/>
          </ac:spMkLst>
        </pc:spChg>
        <pc:spChg chg="mod">
          <ac:chgData name="Holloway James USRS" userId="209a2036-82a2-4c68-aa90-367cf796b15e" providerId="ADAL" clId="{C0D323C6-6221-499A-9350-0DC83CBE8C0C}" dt="2020-08-26T12:57:09.878" v="1705" actId="6549"/>
          <ac:spMkLst>
            <pc:docMk/>
            <pc:sldMk cId="1366768145" sldId="353"/>
            <ac:spMk id="13" creationId="{D2E60F16-2569-4101-934F-96C86826F935}"/>
          </ac:spMkLst>
        </pc:spChg>
        <pc:picChg chg="add mod">
          <ac:chgData name="Holloway James USRS" userId="209a2036-82a2-4c68-aa90-367cf796b15e" providerId="ADAL" clId="{C0D323C6-6221-499A-9350-0DC83CBE8C0C}" dt="2020-08-26T12:57:42.745" v="1710" actId="1076"/>
          <ac:picMkLst>
            <pc:docMk/>
            <pc:sldMk cId="1366768145" sldId="353"/>
            <ac:picMk id="7" creationId="{EFF625A7-C605-4ECF-97B3-636247E0C70B}"/>
          </ac:picMkLst>
        </pc:picChg>
        <pc:picChg chg="add mod">
          <ac:chgData name="Holloway James USRS" userId="209a2036-82a2-4c68-aa90-367cf796b15e" providerId="ADAL" clId="{C0D323C6-6221-499A-9350-0DC83CBE8C0C}" dt="2020-08-26T12:57:39.484" v="1709" actId="1076"/>
          <ac:picMkLst>
            <pc:docMk/>
            <pc:sldMk cId="1366768145" sldId="353"/>
            <ac:picMk id="9" creationId="{938EFB2D-D0F2-4020-88B0-C72BB2D674A3}"/>
          </ac:picMkLst>
        </pc:picChg>
        <pc:picChg chg="del">
          <ac:chgData name="Holloway James USRS" userId="209a2036-82a2-4c68-aa90-367cf796b15e" providerId="ADAL" clId="{C0D323C6-6221-499A-9350-0DC83CBE8C0C}" dt="2020-08-26T12:56:47.332" v="1696"/>
          <ac:picMkLst>
            <pc:docMk/>
            <pc:sldMk cId="1366768145" sldId="353"/>
            <ac:picMk id="16" creationId="{FB3C4B1E-E925-4588-AAAA-F1B01DC6BFF1}"/>
          </ac:picMkLst>
        </pc:picChg>
        <pc:picChg chg="del">
          <ac:chgData name="Holloway James USRS" userId="209a2036-82a2-4c68-aa90-367cf796b15e" providerId="ADAL" clId="{C0D323C6-6221-499A-9350-0DC83CBE8C0C}" dt="2020-08-26T12:56:49.087" v="1697"/>
          <ac:picMkLst>
            <pc:docMk/>
            <pc:sldMk cId="1366768145" sldId="353"/>
            <ac:picMk id="18" creationId="{DB7B5470-B0A3-44FD-A2AE-DEA7A787EE0A}"/>
          </ac:picMkLst>
        </pc:picChg>
      </pc:sldChg>
      <pc:sldChg chg="addSp delSp modSp add ord">
        <pc:chgData name="Holloway James USRS" userId="209a2036-82a2-4c68-aa90-367cf796b15e" providerId="ADAL" clId="{C0D323C6-6221-499A-9350-0DC83CBE8C0C}" dt="2020-08-26T12:59:52.938" v="1758" actId="1076"/>
        <pc:sldMkLst>
          <pc:docMk/>
          <pc:sldMk cId="3529625062" sldId="354"/>
        </pc:sldMkLst>
        <pc:spChg chg="mod">
          <ac:chgData name="Holloway James USRS" userId="209a2036-82a2-4c68-aa90-367cf796b15e" providerId="ADAL" clId="{C0D323C6-6221-499A-9350-0DC83CBE8C0C}" dt="2020-08-26T12:57:59.848" v="1719" actId="6549"/>
          <ac:spMkLst>
            <pc:docMk/>
            <pc:sldMk cId="3529625062" sldId="354"/>
            <ac:spMk id="2" creationId="{BBAA0225-4266-4C9E-B1B5-EAB969556BF9}"/>
          </ac:spMkLst>
        </pc:spChg>
        <pc:spChg chg="add del mod">
          <ac:chgData name="Holloway James USRS" userId="209a2036-82a2-4c68-aa90-367cf796b15e" providerId="ADAL" clId="{C0D323C6-6221-499A-9350-0DC83CBE8C0C}" dt="2020-08-26T12:58:41.210" v="1730"/>
          <ac:spMkLst>
            <pc:docMk/>
            <pc:sldMk cId="3529625062" sldId="354"/>
            <ac:spMk id="3" creationId="{171F316D-51E2-4B7D-99C3-B237539AE7BF}"/>
          </ac:spMkLst>
        </pc:spChg>
        <pc:spChg chg="add del mod">
          <ac:chgData name="Holloway James USRS" userId="209a2036-82a2-4c68-aa90-367cf796b15e" providerId="ADAL" clId="{C0D323C6-6221-499A-9350-0DC83CBE8C0C}" dt="2020-08-26T12:59:39.736" v="1754"/>
          <ac:spMkLst>
            <pc:docMk/>
            <pc:sldMk cId="3529625062" sldId="354"/>
            <ac:spMk id="5" creationId="{20CF06C2-3465-4CA0-929E-A8B5AC7AF3B2}"/>
          </ac:spMkLst>
        </pc:spChg>
        <pc:spChg chg="mod">
          <ac:chgData name="Holloway James USRS" userId="209a2036-82a2-4c68-aa90-367cf796b15e" providerId="ADAL" clId="{C0D323C6-6221-499A-9350-0DC83CBE8C0C}" dt="2020-08-26T12:59:52.938" v="1758" actId="1076"/>
          <ac:spMkLst>
            <pc:docMk/>
            <pc:sldMk cId="3529625062" sldId="354"/>
            <ac:spMk id="7" creationId="{D9C2A2CF-6C87-4B6F-98E9-1DA41BACBA3C}"/>
          </ac:spMkLst>
        </pc:spChg>
        <pc:spChg chg="mod">
          <ac:chgData name="Holloway James USRS" userId="209a2036-82a2-4c68-aa90-367cf796b15e" providerId="ADAL" clId="{C0D323C6-6221-499A-9350-0DC83CBE8C0C}" dt="2020-08-26T12:59:47.581" v="1757" actId="1076"/>
          <ac:spMkLst>
            <pc:docMk/>
            <pc:sldMk cId="3529625062" sldId="354"/>
            <ac:spMk id="9" creationId="{721924D3-576F-4F55-AF1B-D5B3F73824EE}"/>
          </ac:spMkLst>
        </pc:spChg>
        <pc:picChg chg="del">
          <ac:chgData name="Holloway James USRS" userId="209a2036-82a2-4c68-aa90-367cf796b15e" providerId="ADAL" clId="{C0D323C6-6221-499A-9350-0DC83CBE8C0C}" dt="2020-08-26T12:58:01.863" v="1720"/>
          <ac:picMkLst>
            <pc:docMk/>
            <pc:sldMk cId="3529625062" sldId="354"/>
            <ac:picMk id="6" creationId="{6709A4F3-0D24-41E4-8905-9E129113253B}"/>
          </ac:picMkLst>
        </pc:picChg>
        <pc:picChg chg="del">
          <ac:chgData name="Holloway James USRS" userId="209a2036-82a2-4c68-aa90-367cf796b15e" providerId="ADAL" clId="{C0D323C6-6221-499A-9350-0DC83CBE8C0C}" dt="2020-08-26T12:58:04.335" v="1721"/>
          <ac:picMkLst>
            <pc:docMk/>
            <pc:sldMk cId="3529625062" sldId="354"/>
            <ac:picMk id="8" creationId="{2D9509F2-0AFA-40D4-9D31-5523FDE74F15}"/>
          </ac:picMkLst>
        </pc:picChg>
        <pc:picChg chg="add mod">
          <ac:chgData name="Holloway James USRS" userId="209a2036-82a2-4c68-aa90-367cf796b15e" providerId="ADAL" clId="{C0D323C6-6221-499A-9350-0DC83CBE8C0C}" dt="2020-08-26T12:58:43.397" v="1732" actId="962"/>
          <ac:picMkLst>
            <pc:docMk/>
            <pc:sldMk cId="3529625062" sldId="354"/>
            <ac:picMk id="11" creationId="{54646ADC-7F1F-4854-AEE4-F91A042F059E}"/>
          </ac:picMkLst>
        </pc:picChg>
        <pc:picChg chg="add mod">
          <ac:chgData name="Holloway James USRS" userId="209a2036-82a2-4c68-aa90-367cf796b15e" providerId="ADAL" clId="{C0D323C6-6221-499A-9350-0DC83CBE8C0C}" dt="2020-08-26T12:59:41.507" v="1756" actId="962"/>
          <ac:picMkLst>
            <pc:docMk/>
            <pc:sldMk cId="3529625062" sldId="354"/>
            <ac:picMk id="13" creationId="{1D12228A-0AB8-4D44-9956-30F089F307F7}"/>
          </ac:picMkLst>
        </pc:picChg>
      </pc:sldChg>
      <pc:sldMasterChg chg="delSldLayout">
        <pc:chgData name="Holloway James USRS" userId="209a2036-82a2-4c68-aa90-367cf796b15e" providerId="ADAL" clId="{C0D323C6-6221-499A-9350-0DC83CBE8C0C}" dt="2020-08-25T13:37:21.339" v="1421" actId="2696"/>
        <pc:sldMasterMkLst>
          <pc:docMk/>
          <pc:sldMasterMk cId="0" sldId="2147483660"/>
        </pc:sldMasterMkLst>
        <pc:sldLayoutChg chg="del">
          <pc:chgData name="Holloway James USRS" userId="209a2036-82a2-4c68-aa90-367cf796b15e" providerId="ADAL" clId="{C0D323C6-6221-499A-9350-0DC83CBE8C0C}" dt="2020-08-25T13:37:21.339" v="1421" actId="2696"/>
          <pc:sldLayoutMkLst>
            <pc:docMk/>
            <pc:sldMasterMk cId="0" sldId="2147483660"/>
            <pc:sldLayoutMk cId="3753244381" sldId="214748387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cat>
          <c:val>
            <c:numRef>
              <c:f>Sheet1!$B$2:$B$12</c:f>
              <c:numCache>
                <c:formatCode>0</c:formatCode>
                <c:ptCount val="11"/>
                <c:pt idx="0">
                  <c:v>60.944444444444166</c:v>
                </c:pt>
                <c:pt idx="1">
                  <c:v>61.666666666666337</c:v>
                </c:pt>
                <c:pt idx="2">
                  <c:v>66.333333333333002</c:v>
                </c:pt>
                <c:pt idx="3">
                  <c:v>61.11111111111066</c:v>
                </c:pt>
                <c:pt idx="4">
                  <c:v>64.388888888888673</c:v>
                </c:pt>
                <c:pt idx="5">
                  <c:v>67.055555555555003</c:v>
                </c:pt>
                <c:pt idx="6">
                  <c:v>37.055555555555166</c:v>
                </c:pt>
                <c:pt idx="7">
                  <c:v>40.388888888888495</c:v>
                </c:pt>
                <c:pt idx="8">
                  <c:v>40.222222222222001</c:v>
                </c:pt>
                <c:pt idx="9">
                  <c:v>61.777777777777338</c:v>
                </c:pt>
                <c:pt idx="10">
                  <c:v>62.722222222222001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AR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Sheet1!$C$2:$C$12</c:f>
              <c:numCache>
                <c:formatCode>0</c:formatCode>
                <c:ptCount val="11"/>
                <c:pt idx="0">
                  <c:v>75</c:v>
                </c:pt>
                <c:pt idx="1">
                  <c:v>76.666666666666003</c:v>
                </c:pt>
                <c:pt idx="2">
                  <c:v>81.666666666666003</c:v>
                </c:pt>
                <c:pt idx="3">
                  <c:v>81.666666666666003</c:v>
                </c:pt>
                <c:pt idx="4">
                  <c:v>78.333333333333002</c:v>
                </c:pt>
                <c:pt idx="5">
                  <c:v>78.333333333333002</c:v>
                </c:pt>
                <c:pt idx="6">
                  <c:v>53.333333333333002</c:v>
                </c:pt>
                <c:pt idx="7">
                  <c:v>65</c:v>
                </c:pt>
                <c:pt idx="8">
                  <c:v>60</c:v>
                </c:pt>
                <c:pt idx="9">
                  <c:v>76.666666666666003</c:v>
                </c:pt>
                <c:pt idx="10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IL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C00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Sheet1!$D$2:$D$12</c:f>
              <c:numCache>
                <c:formatCode>0</c:formatCode>
                <c:ptCount val="11"/>
                <c:pt idx="0">
                  <c:v>89</c:v>
                </c:pt>
                <c:pt idx="1">
                  <c:v>95</c:v>
                </c:pt>
                <c:pt idx="2">
                  <c:v>93</c:v>
                </c:pt>
                <c:pt idx="3">
                  <c:v>93.333333333332988</c:v>
                </c:pt>
                <c:pt idx="4">
                  <c:v>93</c:v>
                </c:pt>
                <c:pt idx="5">
                  <c:v>95.666666666666003</c:v>
                </c:pt>
                <c:pt idx="6">
                  <c:v>90.666666666666003</c:v>
                </c:pt>
                <c:pt idx="7">
                  <c:v>92.333333333332988</c:v>
                </c:pt>
                <c:pt idx="8">
                  <c:v>93</c:v>
                </c:pt>
                <c:pt idx="9">
                  <c:v>94</c:v>
                </c:pt>
                <c:pt idx="10">
                  <c:v>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B01E-441E-BA0B-5AA331408BC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LA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7030A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Sheet1!$E$2:$E$12</c:f>
              <c:numCache>
                <c:formatCode>0</c:formatCode>
                <c:ptCount val="11"/>
                <c:pt idx="0">
                  <c:v>81.666666666666003</c:v>
                </c:pt>
                <c:pt idx="1">
                  <c:v>85</c:v>
                </c:pt>
                <c:pt idx="2">
                  <c:v>86.666666666666003</c:v>
                </c:pt>
                <c:pt idx="3">
                  <c:v>66.666666666666003</c:v>
                </c:pt>
                <c:pt idx="4">
                  <c:v>83.333333333333002</c:v>
                </c:pt>
                <c:pt idx="5">
                  <c:v>86.666666666666003</c:v>
                </c:pt>
                <c:pt idx="6">
                  <c:v>16.666666666666</c:v>
                </c:pt>
                <c:pt idx="7">
                  <c:v>26.666666666666</c:v>
                </c:pt>
                <c:pt idx="8">
                  <c:v>31.666666666666</c:v>
                </c:pt>
                <c:pt idx="9">
                  <c:v>86.666666666666003</c:v>
                </c:pt>
                <c:pt idx="10">
                  <c:v>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9-B01E-441E-BA0B-5AA331408BC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66FF33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Sheet1!$F$2:$F$12</c:f>
              <c:numCache>
                <c:formatCode>0</c:formatCode>
                <c:ptCount val="11"/>
                <c:pt idx="0">
                  <c:v>63.333333333333002</c:v>
                </c:pt>
                <c:pt idx="1">
                  <c:v>50</c:v>
                </c:pt>
                <c:pt idx="2">
                  <c:v>70</c:v>
                </c:pt>
                <c:pt idx="3">
                  <c:v>53.333333333333002</c:v>
                </c:pt>
                <c:pt idx="4">
                  <c:v>60</c:v>
                </c:pt>
                <c:pt idx="5">
                  <c:v>66.666666666666003</c:v>
                </c:pt>
                <c:pt idx="6">
                  <c:v>15</c:v>
                </c:pt>
                <c:pt idx="7">
                  <c:v>18.333333333333002</c:v>
                </c:pt>
                <c:pt idx="8">
                  <c:v>16.666666666666</c:v>
                </c:pt>
                <c:pt idx="9">
                  <c:v>76.666666666666003</c:v>
                </c:pt>
                <c:pt idx="10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A-B01E-441E-BA0B-5AA331408BC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NC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FF00"/>
              </a:solidFill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Sheet1!$G$2:$G$12</c:f>
              <c:numCache>
                <c:formatCode>0</c:formatCode>
                <c:ptCount val="11"/>
                <c:pt idx="0">
                  <c:v>15</c:v>
                </c:pt>
                <c:pt idx="1">
                  <c:v>21.666666666666</c:v>
                </c:pt>
                <c:pt idx="2">
                  <c:v>25</c:v>
                </c:pt>
                <c:pt idx="3">
                  <c:v>21.666666666666</c:v>
                </c:pt>
                <c:pt idx="4">
                  <c:v>21.666666666666</c:v>
                </c:pt>
                <c:pt idx="5">
                  <c:v>18.333333333333002</c:v>
                </c:pt>
                <c:pt idx="6">
                  <c:v>16.666666666666</c:v>
                </c:pt>
                <c:pt idx="7">
                  <c:v>8.333333333333</c:v>
                </c:pt>
                <c:pt idx="8">
                  <c:v>10</c:v>
                </c:pt>
                <c:pt idx="9">
                  <c:v>10</c:v>
                </c:pt>
                <c:pt idx="10">
                  <c:v>21.666666666666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B-B01E-441E-BA0B-5AA331408BC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TN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C00000"/>
              </a:solidFill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Sheet1!$H$2:$H$12</c:f>
              <c:numCache>
                <c:formatCode>0</c:formatCode>
                <c:ptCount val="11"/>
                <c:pt idx="0">
                  <c:v>41.666666666666003</c:v>
                </c:pt>
                <c:pt idx="1">
                  <c:v>41.666666666666003</c:v>
                </c:pt>
                <c:pt idx="2">
                  <c:v>41.666666666666003</c:v>
                </c:pt>
                <c:pt idx="3">
                  <c:v>50</c:v>
                </c:pt>
                <c:pt idx="4">
                  <c:v>50</c:v>
                </c:pt>
                <c:pt idx="5">
                  <c:v>56.666666666666003</c:v>
                </c:pt>
                <c:pt idx="6">
                  <c:v>30</c:v>
                </c:pt>
                <c:pt idx="7">
                  <c:v>31.666666666666</c:v>
                </c:pt>
                <c:pt idx="8">
                  <c:v>30</c:v>
                </c:pt>
                <c:pt idx="9">
                  <c:v>26.666666666666</c:v>
                </c:pt>
                <c:pt idx="10">
                  <c:v>41.666666666666003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C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cat>
          <c:val>
            <c:numRef>
              <c:f>Sheet1!$B$2:$B$12</c:f>
              <c:numCache>
                <c:formatCode>0</c:formatCode>
                <c:ptCount val="11"/>
                <c:pt idx="0">
                  <c:v>73.833333333332988</c:v>
                </c:pt>
                <c:pt idx="1">
                  <c:v>77.444444444443988</c:v>
                </c:pt>
                <c:pt idx="2">
                  <c:v>87.277777777777501</c:v>
                </c:pt>
                <c:pt idx="3">
                  <c:v>74.055555555555003</c:v>
                </c:pt>
                <c:pt idx="4">
                  <c:v>79.888888888888488</c:v>
                </c:pt>
                <c:pt idx="5">
                  <c:v>85.611111111110986</c:v>
                </c:pt>
                <c:pt idx="6">
                  <c:v>39.166666666666337</c:v>
                </c:pt>
                <c:pt idx="7">
                  <c:v>44.722222222222001</c:v>
                </c:pt>
                <c:pt idx="8">
                  <c:v>50.722222222221831</c:v>
                </c:pt>
                <c:pt idx="9">
                  <c:v>80.833333333333002</c:v>
                </c:pt>
                <c:pt idx="10">
                  <c:v>84.333333333332831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AR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Sheet1!$C$2:$C$12</c:f>
              <c:numCache>
                <c:formatCode>0</c:formatCode>
                <c:ptCount val="11"/>
                <c:pt idx="0">
                  <c:v>94.666666666666003</c:v>
                </c:pt>
                <c:pt idx="1">
                  <c:v>95.666666666666003</c:v>
                </c:pt>
                <c:pt idx="2">
                  <c:v>96.666666666666003</c:v>
                </c:pt>
                <c:pt idx="3">
                  <c:v>95.666666666666003</c:v>
                </c:pt>
                <c:pt idx="4">
                  <c:v>96.333333333332988</c:v>
                </c:pt>
                <c:pt idx="5">
                  <c:v>97.333333333332988</c:v>
                </c:pt>
                <c:pt idx="6">
                  <c:v>53.333333333333002</c:v>
                </c:pt>
                <c:pt idx="7">
                  <c:v>65</c:v>
                </c:pt>
                <c:pt idx="8">
                  <c:v>53.333333333333002</c:v>
                </c:pt>
                <c:pt idx="9">
                  <c:v>95.666666666666003</c:v>
                </c:pt>
                <c:pt idx="10">
                  <c:v>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IL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C00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Sheet1!$D$2:$D$12</c:f>
              <c:numCache>
                <c:formatCode>0</c:formatCode>
                <c:ptCount val="11"/>
                <c:pt idx="0">
                  <c:v>83.333333333333002</c:v>
                </c:pt>
                <c:pt idx="1">
                  <c:v>94.666666666666003</c:v>
                </c:pt>
                <c:pt idx="2">
                  <c:v>95</c:v>
                </c:pt>
                <c:pt idx="3">
                  <c:v>93.666666666666003</c:v>
                </c:pt>
                <c:pt idx="4">
                  <c:v>95.666666666666003</c:v>
                </c:pt>
                <c:pt idx="5">
                  <c:v>97</c:v>
                </c:pt>
                <c:pt idx="6">
                  <c:v>81.666666666666003</c:v>
                </c:pt>
                <c:pt idx="7">
                  <c:v>86.666666666666003</c:v>
                </c:pt>
                <c:pt idx="8">
                  <c:v>92.666666666666003</c:v>
                </c:pt>
                <c:pt idx="9">
                  <c:v>95</c:v>
                </c:pt>
                <c:pt idx="10">
                  <c:v>95.666666666666003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B01E-441E-BA0B-5AA331408BC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LA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7030A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Sheet1!$E$2:$E$12</c:f>
              <c:numCache>
                <c:formatCode>0</c:formatCode>
                <c:ptCount val="11"/>
                <c:pt idx="0">
                  <c:v>90</c:v>
                </c:pt>
                <c:pt idx="1">
                  <c:v>94.333333333332988</c:v>
                </c:pt>
                <c:pt idx="2">
                  <c:v>97</c:v>
                </c:pt>
                <c:pt idx="3">
                  <c:v>76.666666666666003</c:v>
                </c:pt>
                <c:pt idx="4">
                  <c:v>97.333333333332988</c:v>
                </c:pt>
                <c:pt idx="5">
                  <c:v>96</c:v>
                </c:pt>
                <c:pt idx="6">
                  <c:v>0</c:v>
                </c:pt>
                <c:pt idx="7">
                  <c:v>13.333333333333</c:v>
                </c:pt>
                <c:pt idx="8">
                  <c:v>40</c:v>
                </c:pt>
                <c:pt idx="9">
                  <c:v>94.333333333332988</c:v>
                </c:pt>
                <c:pt idx="10">
                  <c:v>91.666666666666003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9-B01E-441E-BA0B-5AA331408BC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66FF33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Sheet1!$F$2:$F$12</c:f>
              <c:numCache>
                <c:formatCode>0</c:formatCode>
                <c:ptCount val="11"/>
                <c:pt idx="0">
                  <c:v>61.666666666666003</c:v>
                </c:pt>
                <c:pt idx="1">
                  <c:v>50</c:v>
                </c:pt>
                <c:pt idx="2">
                  <c:v>85</c:v>
                </c:pt>
                <c:pt idx="3">
                  <c:v>56.666666666666003</c:v>
                </c:pt>
                <c:pt idx="4">
                  <c:v>68.333333333333002</c:v>
                </c:pt>
                <c:pt idx="5">
                  <c:v>85</c:v>
                </c:pt>
                <c:pt idx="6">
                  <c:v>13.333333333333</c:v>
                </c:pt>
                <c:pt idx="7">
                  <c:v>15</c:v>
                </c:pt>
                <c:pt idx="8">
                  <c:v>16.666666666666</c:v>
                </c:pt>
                <c:pt idx="9">
                  <c:v>78.333333333333002</c:v>
                </c:pt>
                <c:pt idx="10">
                  <c:v>86.666666666666003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A-B01E-441E-BA0B-5AA331408BC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NC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FF00"/>
              </a:solidFill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Sheet1!$G$2:$G$12</c:f>
              <c:numCache>
                <c:formatCode>0</c:formatCode>
                <c:ptCount val="11"/>
                <c:pt idx="0">
                  <c:v>33.333333333333002</c:v>
                </c:pt>
                <c:pt idx="1">
                  <c:v>43.333333333333002</c:v>
                </c:pt>
                <c:pt idx="2">
                  <c:v>61.666666666666003</c:v>
                </c:pt>
                <c:pt idx="3">
                  <c:v>45</c:v>
                </c:pt>
                <c:pt idx="4">
                  <c:v>35</c:v>
                </c:pt>
                <c:pt idx="5">
                  <c:v>50</c:v>
                </c:pt>
                <c:pt idx="6">
                  <c:v>20</c:v>
                </c:pt>
                <c:pt idx="7">
                  <c:v>15</c:v>
                </c:pt>
                <c:pt idx="8">
                  <c:v>20</c:v>
                </c:pt>
                <c:pt idx="9">
                  <c:v>40</c:v>
                </c:pt>
                <c:pt idx="10">
                  <c:v>46.666666666666003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B-B01E-441E-BA0B-5AA331408BC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TN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C00000"/>
              </a:solidFill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Sheet1!$H$2:$H$12</c:f>
              <c:numCache>
                <c:formatCode>0</c:formatCode>
                <c:ptCount val="11"/>
                <c:pt idx="0">
                  <c:v>80</c:v>
                </c:pt>
                <c:pt idx="1">
                  <c:v>86.666666666666003</c:v>
                </c:pt>
                <c:pt idx="2">
                  <c:v>88.333333333332988</c:v>
                </c:pt>
                <c:pt idx="3">
                  <c:v>76.666666666666003</c:v>
                </c:pt>
                <c:pt idx="4">
                  <c:v>86.666666666666003</c:v>
                </c:pt>
                <c:pt idx="5">
                  <c:v>88.333333333332988</c:v>
                </c:pt>
                <c:pt idx="6">
                  <c:v>66.666666666666003</c:v>
                </c:pt>
                <c:pt idx="7">
                  <c:v>73.333333333333002</c:v>
                </c:pt>
                <c:pt idx="8">
                  <c:v>81.666666666666003</c:v>
                </c:pt>
                <c:pt idx="9">
                  <c:v>81.666666666666003</c:v>
                </c:pt>
                <c:pt idx="10">
                  <c:v>88.333333333332988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C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cat>
          <c:val>
            <c:numRef>
              <c:f>Sheet1!$B$2:$B$12</c:f>
              <c:numCache>
                <c:formatCode>0</c:formatCode>
                <c:ptCount val="11"/>
                <c:pt idx="0">
                  <c:v>58.888888888888495</c:v>
                </c:pt>
                <c:pt idx="1">
                  <c:v>72.722222222221831</c:v>
                </c:pt>
                <c:pt idx="2">
                  <c:v>84.111111111110844</c:v>
                </c:pt>
                <c:pt idx="3">
                  <c:v>66.388888888888502</c:v>
                </c:pt>
                <c:pt idx="4">
                  <c:v>73.499999999999844</c:v>
                </c:pt>
                <c:pt idx="5">
                  <c:v>84.55555555555533</c:v>
                </c:pt>
                <c:pt idx="6">
                  <c:v>32.499999999999666</c:v>
                </c:pt>
                <c:pt idx="7">
                  <c:v>34.444444444444166</c:v>
                </c:pt>
                <c:pt idx="8">
                  <c:v>38.888888888888495</c:v>
                </c:pt>
                <c:pt idx="9">
                  <c:v>80.999999999999673</c:v>
                </c:pt>
                <c:pt idx="10">
                  <c:v>88.888888888888644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AR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Sheet1!$C$2:$C$12</c:f>
              <c:numCache>
                <c:formatCode>0</c:formatCode>
                <c:ptCount val="11"/>
                <c:pt idx="0">
                  <c:v>73.333333333333002</c:v>
                </c:pt>
                <c:pt idx="1">
                  <c:v>78.333333333333002</c:v>
                </c:pt>
                <c:pt idx="2">
                  <c:v>71.666666666666003</c:v>
                </c:pt>
                <c:pt idx="3">
                  <c:v>80</c:v>
                </c:pt>
                <c:pt idx="4">
                  <c:v>78.333333333333002</c:v>
                </c:pt>
                <c:pt idx="5">
                  <c:v>73.333333333333002</c:v>
                </c:pt>
                <c:pt idx="6">
                  <c:v>23.333333333333002</c:v>
                </c:pt>
                <c:pt idx="7">
                  <c:v>25</c:v>
                </c:pt>
                <c:pt idx="8">
                  <c:v>28.333333333333002</c:v>
                </c:pt>
                <c:pt idx="9">
                  <c:v>71.666666666666003</c:v>
                </c:pt>
                <c:pt idx="10">
                  <c:v>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IL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C00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Sheet1!$D$2:$D$12</c:f>
              <c:numCache>
                <c:formatCode>0</c:formatCode>
                <c:ptCount val="11"/>
                <c:pt idx="0">
                  <c:v>75</c:v>
                </c:pt>
                <c:pt idx="1">
                  <c:v>86.666666666666003</c:v>
                </c:pt>
                <c:pt idx="2">
                  <c:v>91.666666666666003</c:v>
                </c:pt>
                <c:pt idx="3">
                  <c:v>88.333333333332988</c:v>
                </c:pt>
                <c:pt idx="4">
                  <c:v>90</c:v>
                </c:pt>
                <c:pt idx="5">
                  <c:v>91.666666666666003</c:v>
                </c:pt>
                <c:pt idx="6">
                  <c:v>71.666666666666003</c:v>
                </c:pt>
                <c:pt idx="7">
                  <c:v>80</c:v>
                </c:pt>
                <c:pt idx="8">
                  <c:v>88.333333333332988</c:v>
                </c:pt>
                <c:pt idx="9">
                  <c:v>86.666666666666003</c:v>
                </c:pt>
                <c:pt idx="10">
                  <c:v>93.333333333332988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B01E-441E-BA0B-5AA331408BC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LA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7030A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Sheet1!$E$2:$E$12</c:f>
              <c:numCache>
                <c:formatCode>0</c:formatCode>
                <c:ptCount val="11"/>
                <c:pt idx="0">
                  <c:v>91.666666666666003</c:v>
                </c:pt>
                <c:pt idx="1">
                  <c:v>98</c:v>
                </c:pt>
                <c:pt idx="2">
                  <c:v>98</c:v>
                </c:pt>
                <c:pt idx="3">
                  <c:v>78.333333333333002</c:v>
                </c:pt>
                <c:pt idx="4">
                  <c:v>90</c:v>
                </c:pt>
                <c:pt idx="5">
                  <c:v>98</c:v>
                </c:pt>
                <c:pt idx="6">
                  <c:v>0</c:v>
                </c:pt>
                <c:pt idx="7">
                  <c:v>0</c:v>
                </c:pt>
                <c:pt idx="8">
                  <c:v>6.6666666666659999</c:v>
                </c:pt>
                <c:pt idx="9">
                  <c:v>96</c:v>
                </c:pt>
                <c:pt idx="10">
                  <c:v>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9-B01E-441E-BA0B-5AA331408BC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66FF33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Sheet1!$F$2:$F$12</c:f>
              <c:numCache>
                <c:formatCode>0</c:formatCode>
                <c:ptCount val="11"/>
                <c:pt idx="0">
                  <c:v>21.666666666666</c:v>
                </c:pt>
                <c:pt idx="1">
                  <c:v>38.333333333333002</c:v>
                </c:pt>
                <c:pt idx="2">
                  <c:v>65</c:v>
                </c:pt>
                <c:pt idx="3">
                  <c:v>26.666666666666</c:v>
                </c:pt>
                <c:pt idx="4">
                  <c:v>40</c:v>
                </c:pt>
                <c:pt idx="5">
                  <c:v>80</c:v>
                </c:pt>
                <c:pt idx="6">
                  <c:v>3.333333333333</c:v>
                </c:pt>
                <c:pt idx="7">
                  <c:v>6.6666666666659999</c:v>
                </c:pt>
                <c:pt idx="8">
                  <c:v>8.333333333333</c:v>
                </c:pt>
                <c:pt idx="9">
                  <c:v>70</c:v>
                </c:pt>
                <c:pt idx="10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A-B01E-441E-BA0B-5AA331408BC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NC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FF00"/>
              </a:solidFill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Sheet1!$G$2:$G$12</c:f>
              <c:numCache>
                <c:formatCode>0</c:formatCode>
                <c:ptCount val="11"/>
                <c:pt idx="0">
                  <c:v>40</c:v>
                </c:pt>
                <c:pt idx="1">
                  <c:v>51.666666666666003</c:v>
                </c:pt>
                <c:pt idx="2">
                  <c:v>83.333333333333002</c:v>
                </c:pt>
                <c:pt idx="3">
                  <c:v>46.666666666666003</c:v>
                </c:pt>
                <c:pt idx="4">
                  <c:v>62.666666666666003</c:v>
                </c:pt>
                <c:pt idx="5">
                  <c:v>74.333333333333002</c:v>
                </c:pt>
                <c:pt idx="6">
                  <c:v>16.666666666666</c:v>
                </c:pt>
                <c:pt idx="7">
                  <c:v>13.333333333333</c:v>
                </c:pt>
                <c:pt idx="8">
                  <c:v>15</c:v>
                </c:pt>
                <c:pt idx="9">
                  <c:v>68.333333333333002</c:v>
                </c:pt>
                <c:pt idx="10">
                  <c:v>73.333333333333002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B-B01E-441E-BA0B-5AA331408BC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TN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C00000"/>
              </a:solidFill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Sheet1!$H$2:$H$12</c:f>
              <c:numCache>
                <c:formatCode>0</c:formatCode>
                <c:ptCount val="11"/>
                <c:pt idx="0">
                  <c:v>51.666666666666003</c:v>
                </c:pt>
                <c:pt idx="1">
                  <c:v>83.333333333333002</c:v>
                </c:pt>
                <c:pt idx="2">
                  <c:v>95</c:v>
                </c:pt>
                <c:pt idx="3">
                  <c:v>78.333333333333002</c:v>
                </c:pt>
                <c:pt idx="4">
                  <c:v>80</c:v>
                </c:pt>
                <c:pt idx="5">
                  <c:v>90</c:v>
                </c:pt>
                <c:pt idx="6">
                  <c:v>80</c:v>
                </c:pt>
                <c:pt idx="7">
                  <c:v>81.666666666666003</c:v>
                </c:pt>
                <c:pt idx="8">
                  <c:v>86.666666666666003</c:v>
                </c:pt>
                <c:pt idx="9">
                  <c:v>93.333333333332988</c:v>
                </c:pt>
                <c:pt idx="10">
                  <c:v>95.666666666666003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C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cat>
          <c:val>
            <c:numRef>
              <c:f>Sheet1!$B$2:$B$12</c:f>
              <c:numCache>
                <c:formatCode>0</c:formatCode>
                <c:ptCount val="11"/>
                <c:pt idx="0">
                  <c:v>48.888888888888665</c:v>
                </c:pt>
                <c:pt idx="1">
                  <c:v>59.444444444444166</c:v>
                </c:pt>
                <c:pt idx="2">
                  <c:v>81.722222222221845</c:v>
                </c:pt>
                <c:pt idx="3">
                  <c:v>58.722222222221838</c:v>
                </c:pt>
                <c:pt idx="4">
                  <c:v>69.888888888888502</c:v>
                </c:pt>
                <c:pt idx="5">
                  <c:v>84.16666666666633</c:v>
                </c:pt>
                <c:pt idx="6">
                  <c:v>17.777777777777501</c:v>
                </c:pt>
                <c:pt idx="7">
                  <c:v>20.833333333333002</c:v>
                </c:pt>
                <c:pt idx="8">
                  <c:v>23.61111111111067</c:v>
                </c:pt>
                <c:pt idx="9">
                  <c:v>80.999999999999673</c:v>
                </c:pt>
                <c:pt idx="10">
                  <c:v>90.111111111110674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AR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Sheet1!$C$2:$C$12</c:f>
              <c:numCache>
                <c:formatCode>0</c:formatCode>
                <c:ptCount val="11"/>
                <c:pt idx="0">
                  <c:v>55</c:v>
                </c:pt>
                <c:pt idx="1">
                  <c:v>63.333333333333002</c:v>
                </c:pt>
                <c:pt idx="2">
                  <c:v>58.333333333333002</c:v>
                </c:pt>
                <c:pt idx="3">
                  <c:v>70</c:v>
                </c:pt>
                <c:pt idx="4">
                  <c:v>58.333333333333002</c:v>
                </c:pt>
                <c:pt idx="5">
                  <c:v>55</c:v>
                </c:pt>
                <c:pt idx="6">
                  <c:v>21.666666666666</c:v>
                </c:pt>
                <c:pt idx="7">
                  <c:v>18.333333333333002</c:v>
                </c:pt>
                <c:pt idx="8">
                  <c:v>21.666666666666</c:v>
                </c:pt>
                <c:pt idx="9">
                  <c:v>63.333333333333002</c:v>
                </c:pt>
                <c:pt idx="10">
                  <c:v>68.333333333333002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IL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C00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Sheet1!$D$2:$D$12</c:f>
              <c:numCache>
                <c:formatCode>0</c:formatCode>
                <c:ptCount val="11"/>
                <c:pt idx="0">
                  <c:v>68.333333333333002</c:v>
                </c:pt>
                <c:pt idx="1">
                  <c:v>85</c:v>
                </c:pt>
                <c:pt idx="2">
                  <c:v>91.666666666666003</c:v>
                </c:pt>
                <c:pt idx="3">
                  <c:v>85.666666666666003</c:v>
                </c:pt>
                <c:pt idx="4">
                  <c:v>90</c:v>
                </c:pt>
                <c:pt idx="5">
                  <c:v>90.666666666666003</c:v>
                </c:pt>
                <c:pt idx="6">
                  <c:v>63.333333333333002</c:v>
                </c:pt>
                <c:pt idx="7">
                  <c:v>76.666666666666003</c:v>
                </c:pt>
                <c:pt idx="8">
                  <c:v>86.666666666666003</c:v>
                </c:pt>
                <c:pt idx="9">
                  <c:v>83.333333333333002</c:v>
                </c:pt>
                <c:pt idx="10">
                  <c:v>93.333333333332988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B01E-441E-BA0B-5AA331408BC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LA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7030A0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Sheet1!$E$2:$E$12</c:f>
              <c:numCache>
                <c:formatCode>0</c:formatCode>
                <c:ptCount val="11"/>
                <c:pt idx="0">
                  <c:v>90</c:v>
                </c:pt>
                <c:pt idx="1">
                  <c:v>95</c:v>
                </c:pt>
                <c:pt idx="2">
                  <c:v>95</c:v>
                </c:pt>
                <c:pt idx="3">
                  <c:v>71.666666666666003</c:v>
                </c:pt>
                <c:pt idx="4">
                  <c:v>91.666666666666003</c:v>
                </c:pt>
                <c:pt idx="5">
                  <c:v>95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93.333333333332988</c:v>
                </c:pt>
                <c:pt idx="10">
                  <c:v>91.666666666666003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9-B01E-441E-BA0B-5AA331408BC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66FF33"/>
              </a:solidFill>
              <a:ln>
                <a:noFill/>
              </a:ln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Sheet1!$F$2:$F$12</c:f>
              <c:numCache>
                <c:formatCode>0</c:formatCode>
                <c:ptCount val="11"/>
                <c:pt idx="0">
                  <c:v>13.333333333333</c:v>
                </c:pt>
                <c:pt idx="1">
                  <c:v>26.666666666666</c:v>
                </c:pt>
                <c:pt idx="2">
                  <c:v>71.666666666666003</c:v>
                </c:pt>
                <c:pt idx="3">
                  <c:v>13.333333333333</c:v>
                </c:pt>
                <c:pt idx="4">
                  <c:v>23.333333333333002</c:v>
                </c:pt>
                <c:pt idx="5">
                  <c:v>81.666666666666003</c:v>
                </c:pt>
                <c:pt idx="6">
                  <c:v>0</c:v>
                </c:pt>
                <c:pt idx="7">
                  <c:v>3.333333333333</c:v>
                </c:pt>
                <c:pt idx="8">
                  <c:v>3.333333333333</c:v>
                </c:pt>
                <c:pt idx="9">
                  <c:v>78.333333333333002</c:v>
                </c:pt>
                <c:pt idx="10">
                  <c:v>99.666666666666003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A-B01E-441E-BA0B-5AA331408BC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NC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FF00"/>
              </a:solidFill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Sheet1!$G$2:$G$12</c:f>
              <c:numCache>
                <c:formatCode>0</c:formatCode>
                <c:ptCount val="11"/>
                <c:pt idx="0">
                  <c:v>45</c:v>
                </c:pt>
                <c:pt idx="1">
                  <c:v>60</c:v>
                </c:pt>
                <c:pt idx="2">
                  <c:v>98.666666666666003</c:v>
                </c:pt>
                <c:pt idx="3">
                  <c:v>50</c:v>
                </c:pt>
                <c:pt idx="4">
                  <c:v>87.666666666666003</c:v>
                </c:pt>
                <c:pt idx="5">
                  <c:v>97.666666666666003</c:v>
                </c:pt>
                <c:pt idx="6">
                  <c:v>13.333333333333</c:v>
                </c:pt>
                <c:pt idx="7">
                  <c:v>15</c:v>
                </c:pt>
                <c:pt idx="8">
                  <c:v>13.333333333333</c:v>
                </c:pt>
                <c:pt idx="9">
                  <c:v>84.333333333333002</c:v>
                </c:pt>
                <c:pt idx="10">
                  <c:v>92.333333333332988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B-B01E-441E-BA0B-5AA331408BC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TN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C00000"/>
              </a:solidFill>
            </c:spPr>
          </c:marker>
          <c:xVal>
            <c:strRef>
              <c:f>Sheet1!$A$2:$A$12</c:f>
              <c:strCache>
                <c:ptCount val="11"/>
                <c:pt idx="0">
                  <c:v>SYN'023  200 EC 50 g</c:v>
                </c:pt>
                <c:pt idx="1">
                  <c:v>SYN'023 200 EC 100 g</c:v>
                </c:pt>
                <c:pt idx="2">
                  <c:v>SYN'023 200 EC  200 g</c:v>
                </c:pt>
                <c:pt idx="3">
                  <c:v>SYN'023  250 EC 50 g</c:v>
                </c:pt>
                <c:pt idx="4">
                  <c:v>SYN'023 250 EC 100 g</c:v>
                </c:pt>
                <c:pt idx="5">
                  <c:v>SYN'023 250 EC  200 g</c:v>
                </c:pt>
                <c:pt idx="6">
                  <c:v>SYN'023  500 SC 50 g</c:v>
                </c:pt>
                <c:pt idx="7">
                  <c:v>SYN'023 500 SC 100 g</c:v>
                </c:pt>
                <c:pt idx="8">
                  <c:v>SYN'023 500 SC  200 g</c:v>
                </c:pt>
                <c:pt idx="9">
                  <c:v>SelectMax 100 g</c:v>
                </c:pt>
                <c:pt idx="10">
                  <c:v>FusiladeDX 280 g</c:v>
                </c:pt>
              </c:strCache>
            </c:strRef>
          </c:xVal>
          <c:yVal>
            <c:numRef>
              <c:f>Sheet1!$H$2:$H$12</c:f>
              <c:numCache>
                <c:formatCode>0</c:formatCode>
                <c:ptCount val="11"/>
                <c:pt idx="0">
                  <c:v>21.666666666666</c:v>
                </c:pt>
                <c:pt idx="1">
                  <c:v>26.666666666666</c:v>
                </c:pt>
                <c:pt idx="2">
                  <c:v>75</c:v>
                </c:pt>
                <c:pt idx="3">
                  <c:v>61.666666666666003</c:v>
                </c:pt>
                <c:pt idx="4">
                  <c:v>68.333333333333002</c:v>
                </c:pt>
                <c:pt idx="5">
                  <c:v>85</c:v>
                </c:pt>
                <c:pt idx="6">
                  <c:v>8.333333333333</c:v>
                </c:pt>
                <c:pt idx="7">
                  <c:v>11.666666666665998</c:v>
                </c:pt>
                <c:pt idx="8">
                  <c:v>16.666666666666</c:v>
                </c:pt>
                <c:pt idx="9">
                  <c:v>83.333333333333002</c:v>
                </c:pt>
                <c:pt idx="10">
                  <c:v>95.333333333332988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C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74E0656-C818-45D6-85DC-65BF698117D2}" type="datetimeFigureOut">
              <a:rPr lang="en-US"/>
              <a:pPr>
                <a:defRPr/>
              </a:pPr>
              <a:t>8/27/2020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13ACADF-E640-4F2E-86B7-5D7CC23933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63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5CB08E-030D-44BD-9DA6-F1F2EBB5FC49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8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AB1A9CC0-C0DA-4A82-821C-4992545B1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59C99D79-61D5-4646-B0BD-700AD504A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A96DB-7965-499E-B46A-20BD98198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E049397-0666-43B4-A19D-D9E412D28BD6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F8CAA6-D172-4491-ACF7-E3E35994D4A0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7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8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864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488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6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land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" y="0"/>
            <a:ext cx="122004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4401" y="5927726"/>
            <a:ext cx="9599084" cy="360363"/>
          </a:xfrm>
        </p:spPr>
        <p:txBody>
          <a:bodyPr wrap="none"/>
          <a:lstStyle>
            <a:lvl1pPr marL="0" indent="0">
              <a:buFont typeface="Arial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916518" y="4035426"/>
            <a:ext cx="9596967" cy="4222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25813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55993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57733" y="88901"/>
            <a:ext cx="2819400" cy="5853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7418" y="88901"/>
            <a:ext cx="8257116" cy="5853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9657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land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" y="0"/>
            <a:ext cx="122004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4401" y="5927726"/>
            <a:ext cx="9599084" cy="360363"/>
          </a:xfrm>
        </p:spPr>
        <p:txBody>
          <a:bodyPr wrap="none"/>
          <a:lstStyle>
            <a:lvl1pPr marL="0" indent="0">
              <a:buFont typeface="Arial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916518" y="4035426"/>
            <a:ext cx="9596967" cy="4222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21997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18" y="88900"/>
            <a:ext cx="11271249" cy="4445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418" y="838201"/>
            <a:ext cx="11279716" cy="510381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1490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2200" b="1" cap="none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83200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417" y="1211263"/>
            <a:ext cx="5537200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8" y="1211263"/>
            <a:ext cx="5539316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10299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marL="0" indent="0">
              <a:buNone/>
              <a:defRPr lang="en-US" sz="2000" b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21707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76746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25134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13145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18" y="88900"/>
            <a:ext cx="11271249" cy="4445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418" y="838201"/>
            <a:ext cx="11279716" cy="510381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36373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40033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84494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57733" y="88901"/>
            <a:ext cx="2819400" cy="5853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7418" y="88901"/>
            <a:ext cx="8257116" cy="5853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27535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2200" b="1" cap="none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7545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417" y="1211263"/>
            <a:ext cx="5537200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8" y="1211263"/>
            <a:ext cx="5539316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61083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marL="0" indent="0">
              <a:buNone/>
              <a:defRPr lang="en-US" sz="2000" b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9653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12129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82720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12597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22178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_land_print_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3789"/>
            <a:ext cx="12192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97418" y="88900"/>
            <a:ext cx="11271249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7418" y="1211263"/>
            <a:ext cx="11279716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56217" y="6483350"/>
            <a:ext cx="76708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eaLnBrk="0" fontAlgn="auto" hangingPunct="0">
              <a:spcBef>
                <a:spcPts val="0"/>
              </a:spcBef>
              <a:spcAft>
                <a:spcPts val="600"/>
              </a:spcAft>
              <a:tabLst>
                <a:tab pos="441325" algn="l"/>
              </a:tabLst>
              <a:defRPr sz="120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391584" y="6483350"/>
            <a:ext cx="742949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spcAft>
                <a:spcPts val="600"/>
              </a:spcAft>
              <a:tabLst>
                <a:tab pos="441325" algn="l"/>
              </a:tabLst>
            </a:pPr>
            <a:fld id="{B5BCF527-32DC-4343-809A-477524B97BC5}" type="slidenum">
              <a:rPr lang="en-US" sz="1200"/>
              <a:pPr eaLnBrk="0" hangingPunct="0">
                <a:spcAft>
                  <a:spcPts val="600"/>
                </a:spcAft>
                <a:tabLst>
                  <a:tab pos="441325" algn="l"/>
                </a:tabLst>
              </a:pPr>
              <a:t>‹#›</a:t>
            </a:fld>
            <a:r>
              <a:rPr lang="en-US" sz="1200"/>
              <a:t>	</a:t>
            </a:r>
          </a:p>
        </p:txBody>
      </p:sp>
      <p:pic>
        <p:nvPicPr>
          <p:cNvPr id="1031" name="Picture 8" descr="new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434" y="6403975"/>
            <a:ext cx="156633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ransition>
    <p:wipe dir="r"/>
  </p:transition>
  <p:hf sldNum="0" hdr="0" dt="0"/>
  <p:txStyles>
    <p:titleStyle>
      <a:lvl1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●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76275" indent="-27622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2pPr>
      <a:lvl3pPr marL="1144588" indent="-287338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3pPr>
      <a:lvl4pPr marL="1619250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4pPr>
      <a:lvl5pPr marL="2093913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511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30083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655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9227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_land_print_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3789"/>
            <a:ext cx="12192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97418" y="88900"/>
            <a:ext cx="11271249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7418" y="1211263"/>
            <a:ext cx="11279716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56217" y="6483350"/>
            <a:ext cx="76708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eaLnBrk="0" fontAlgn="auto" hangingPunct="0">
              <a:spcBef>
                <a:spcPts val="0"/>
              </a:spcBef>
              <a:spcAft>
                <a:spcPts val="600"/>
              </a:spcAft>
              <a:tabLst>
                <a:tab pos="441325" algn="l"/>
              </a:tabLst>
              <a:defRPr sz="120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391584" y="6483350"/>
            <a:ext cx="742949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spcAft>
                <a:spcPts val="600"/>
              </a:spcAft>
              <a:tabLst>
                <a:tab pos="441325" algn="l"/>
              </a:tabLst>
            </a:pPr>
            <a:fld id="{B5BCF527-32DC-4343-809A-477524B97BC5}" type="slidenum">
              <a:rPr lang="en-US" sz="1200"/>
              <a:pPr eaLnBrk="0" hangingPunct="0">
                <a:spcAft>
                  <a:spcPts val="600"/>
                </a:spcAft>
                <a:tabLst>
                  <a:tab pos="441325" algn="l"/>
                </a:tabLst>
              </a:pPr>
              <a:t>‹#›</a:t>
            </a:fld>
            <a:r>
              <a:rPr lang="en-US" sz="1200"/>
              <a:t>	</a:t>
            </a:r>
          </a:p>
        </p:txBody>
      </p:sp>
      <p:pic>
        <p:nvPicPr>
          <p:cNvPr id="1031" name="Picture 8" descr="new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434" y="6403975"/>
            <a:ext cx="156633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98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ransition>
    <p:wipe dir="r"/>
  </p:transition>
  <p:hf sldNum="0" hdr="0" dt="0"/>
  <p:txStyles>
    <p:titleStyle>
      <a:lvl1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●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76275" indent="-27622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2pPr>
      <a:lvl3pPr marL="1144588" indent="-287338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3pPr>
      <a:lvl4pPr marL="1619250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4pPr>
      <a:lvl5pPr marL="2093913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511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30083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655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9227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4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Excel_Worksheet5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7.xls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ubtitle 2"/>
          <p:cNvSpPr>
            <a:spLocks noGrp="1"/>
          </p:cNvSpPr>
          <p:nvPr>
            <p:ph type="subTitle" sz="quarter" idx="1"/>
          </p:nvPr>
        </p:nvSpPr>
        <p:spPr>
          <a:xfrm>
            <a:off x="2133601" y="5410200"/>
            <a:ext cx="7199313" cy="838200"/>
          </a:xfrm>
        </p:spPr>
        <p:txBody>
          <a:bodyPr/>
          <a:lstStyle/>
          <a:p>
            <a:pPr eaLnBrk="1" hangingPunct="1"/>
            <a:r>
              <a:rPr lang="en-US" dirty="0"/>
              <a:t>Holloway, James</a:t>
            </a:r>
          </a:p>
          <a:p>
            <a:pPr eaLnBrk="1" hangingPunct="1"/>
            <a:r>
              <a:rPr lang="en-US" dirty="0"/>
              <a:t>Vaz Da Silva, Joao Renato, Eric Palmer</a:t>
            </a:r>
          </a:p>
          <a:p>
            <a:pPr eaLnBrk="1" hangingPunct="1"/>
            <a:r>
              <a:rPr lang="en-US" dirty="0"/>
              <a:t>2020 Crop Protection Field Development </a:t>
            </a:r>
          </a:p>
          <a:p>
            <a:pPr eaLnBrk="1" hangingPunct="1"/>
            <a:r>
              <a:rPr lang="en-US" dirty="0"/>
              <a:t>Last Updated: AUG-26-2020</a:t>
            </a:r>
          </a:p>
        </p:txBody>
      </p:sp>
      <p:sp>
        <p:nvSpPr>
          <p:cNvPr id="29699" name="Title 1"/>
          <p:cNvSpPr>
            <a:spLocks noGrp="1"/>
          </p:cNvSpPr>
          <p:nvPr>
            <p:ph type="ctrTitle" sz="quarter"/>
          </p:nvPr>
        </p:nvSpPr>
        <p:spPr>
          <a:xfrm>
            <a:off x="1600200" y="3581401"/>
            <a:ext cx="7848600" cy="1222375"/>
          </a:xfrm>
        </p:spPr>
        <p:txBody>
          <a:bodyPr/>
          <a:lstStyle/>
          <a:p>
            <a:pPr eaLnBrk="1" hangingPunct="1"/>
            <a:r>
              <a:rPr lang="en-US" dirty="0"/>
              <a:t>HSOY50S1-2020US</a:t>
            </a:r>
            <a:br>
              <a:rPr lang="en-US" dirty="0"/>
            </a:br>
            <a:r>
              <a:rPr lang="en-US" dirty="0"/>
              <a:t>KATO NA 2020: Evaluation of SYN550023 efficacy against perennial SORHA in US</a:t>
            </a: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Rhizome Johnsongrass Control (42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851917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HSOY50S1-2020US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65252485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7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541D26A-1838-4DC0-9901-2DA46F4CAE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821966"/>
              </p:ext>
            </p:extLst>
          </p:nvPr>
        </p:nvGraphicFramePr>
        <p:xfrm>
          <a:off x="595118" y="1074736"/>
          <a:ext cx="10880398" cy="441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4" imgW="12363330" imgH="2866908" progId="Excel.Sheet.12">
                  <p:embed/>
                </p:oleObj>
              </mc:Choice>
              <mc:Fallback>
                <p:oleObj name="Worksheet" r:id="rId4" imgW="12363330" imgH="2866908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541D26A-1838-4DC0-9901-2DA46F4CAE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118" y="1074736"/>
                        <a:ext cx="10880398" cy="4411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E94F99-6ADE-4B13-A810-4C3637B42CCE}"/>
              </a:ext>
            </a:extLst>
          </p:cNvPr>
          <p:cNvSpPr txBox="1"/>
          <p:nvPr/>
        </p:nvSpPr>
        <p:spPr>
          <a:xfrm>
            <a:off x="1236216" y="5810972"/>
            <a:ext cx="9220200" cy="4556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Conditional formatting is based on: RED &lt; 80, YELLOW &lt; 90, GREEN =&gt; 90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14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1CE1485-92C0-4163-96F1-9598CF25F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087543"/>
              </p:ext>
            </p:extLst>
          </p:nvPr>
        </p:nvGraphicFramePr>
        <p:xfrm>
          <a:off x="595117" y="1074736"/>
          <a:ext cx="11068329" cy="4487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4" imgW="12363330" imgH="2866908" progId="Excel.Sheet.12">
                  <p:embed/>
                </p:oleObj>
              </mc:Choice>
              <mc:Fallback>
                <p:oleObj name="Worksheet" r:id="rId4" imgW="12363330" imgH="2866908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1CE1485-92C0-4163-96F1-9598CF25F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117" y="1074736"/>
                        <a:ext cx="11068329" cy="4487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89245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28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8A74C1C-E1D1-4F19-8F12-6BBC99AE94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9399"/>
              </p:ext>
            </p:extLst>
          </p:nvPr>
        </p:nvGraphicFramePr>
        <p:xfrm>
          <a:off x="1056957" y="1257300"/>
          <a:ext cx="9654993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4" imgW="12363330" imgH="2866908" progId="Excel.Sheet.12">
                  <p:embed/>
                </p:oleObj>
              </mc:Choice>
              <mc:Fallback>
                <p:oleObj name="Worksheet" r:id="rId4" imgW="12363330" imgH="2866908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8A74C1C-E1D1-4F19-8F12-6BBC99AE94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6957" y="1257300"/>
                        <a:ext cx="9654993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46749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60375" y="74615"/>
            <a:ext cx="11271249" cy="444500"/>
          </a:xfrm>
        </p:spPr>
        <p:txBody>
          <a:bodyPr/>
          <a:lstStyle/>
          <a:p>
            <a:pPr eaLnBrk="1" hangingPunct="1"/>
            <a:r>
              <a:rPr lang="en-US" dirty="0"/>
              <a:t>Results: 42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C0E4C63-570F-4580-BBEF-149316F548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153634"/>
              </p:ext>
            </p:extLst>
          </p:nvPr>
        </p:nvGraphicFramePr>
        <p:xfrm>
          <a:off x="1269488" y="1074736"/>
          <a:ext cx="9296099" cy="4640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4" imgW="12363330" imgH="2866908" progId="Excel.Sheet.12">
                  <p:embed/>
                </p:oleObj>
              </mc:Choice>
              <mc:Fallback>
                <p:oleObj name="Worksheet" r:id="rId4" imgW="12363330" imgH="2866908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C0E4C63-570F-4580-BBEF-149316F548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9488" y="1074736"/>
                        <a:ext cx="9296099" cy="4640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779426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0225-4266-4C9E-B1B5-EAB96955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2629"/>
            <a:ext cx="8229600" cy="1143000"/>
          </a:xfrm>
        </p:spPr>
        <p:txBody>
          <a:bodyPr/>
          <a:lstStyle/>
          <a:p>
            <a:r>
              <a:rPr lang="en-US" dirty="0" err="1"/>
              <a:t>Trt</a:t>
            </a:r>
            <a:r>
              <a:rPr lang="en-US" dirty="0"/>
              <a:t> 4: AMSOL 2.5 % v/v + SYN550023 </a:t>
            </a:r>
            <a:r>
              <a:rPr lang="en-US" dirty="0">
                <a:solidFill>
                  <a:srgbClr val="FF0000"/>
                </a:solidFill>
              </a:rPr>
              <a:t>(200 EC) GA/L </a:t>
            </a:r>
            <a:r>
              <a:rPr lang="en-US" dirty="0"/>
              <a:t>200 g a/ha + ADDITIVE AGRIDEX 1 % v/v - TN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698C58-3E27-4F67-B6AD-81B9EEBAF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931417"/>
            <a:ext cx="4040188" cy="639762"/>
          </a:xfrm>
        </p:spPr>
        <p:txBody>
          <a:bodyPr/>
          <a:lstStyle/>
          <a:p>
            <a:pPr algn="ctr"/>
            <a:r>
              <a:rPr lang="en-US" dirty="0"/>
              <a:t>14 DAT</a:t>
            </a:r>
          </a:p>
        </p:txBody>
      </p:sp>
      <p:pic>
        <p:nvPicPr>
          <p:cNvPr id="16" name="Content Placeholder 15" descr="A close up of a tree&#10;&#10;Description automatically generated">
            <a:extLst>
              <a:ext uri="{FF2B5EF4-FFF2-40B4-BE49-F238E27FC236}">
                <a16:creationId xmlns:a16="http://schemas.microsoft.com/office/drawing/2014/main" id="{FB3C4B1E-E925-4588-AAAA-F1B01DC6B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29158"/>
            <a:ext cx="4040188" cy="363344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2E60F16-2569-4101-934F-96C86826F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2844" y="957881"/>
            <a:ext cx="4041775" cy="639762"/>
          </a:xfrm>
        </p:spPr>
        <p:txBody>
          <a:bodyPr/>
          <a:lstStyle/>
          <a:p>
            <a:pPr algn="ctr"/>
            <a:r>
              <a:rPr lang="en-US" dirty="0"/>
              <a:t>42 DAT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B7B5470-B0A3-44FD-A2AE-DEA7A787EE0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158409" y="2377779"/>
            <a:ext cx="4296569" cy="31986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957F2-DE00-4817-8F70-06C9C6930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20718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0225-4266-4C9E-B1B5-EAB96955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064" y="88900"/>
            <a:ext cx="8453437" cy="8128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Trt</a:t>
            </a:r>
            <a:r>
              <a:rPr lang="en-US" dirty="0"/>
              <a:t> 7: AMSOL 2.5 % v/v + SYN550023 </a:t>
            </a:r>
            <a:r>
              <a:rPr lang="en-US" dirty="0">
                <a:solidFill>
                  <a:srgbClr val="FF0000"/>
                </a:solidFill>
              </a:rPr>
              <a:t>(250 EC) GA/L </a:t>
            </a:r>
            <a:r>
              <a:rPr lang="en-US" dirty="0"/>
              <a:t>200 g a/ha + ADDITIVE AGRIDEX 1 % v/v - TN</a:t>
            </a:r>
          </a:p>
        </p:txBody>
      </p:sp>
      <p:pic>
        <p:nvPicPr>
          <p:cNvPr id="6" name="Content Placeholder 5" descr="A close up of a green field&#10;&#10;Description automatically generated">
            <a:extLst>
              <a:ext uri="{FF2B5EF4-FFF2-40B4-BE49-F238E27FC236}">
                <a16:creationId xmlns:a16="http://schemas.microsoft.com/office/drawing/2014/main" id="{6709A4F3-0D24-41E4-8905-9E12911325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48" y="1752600"/>
            <a:ext cx="4152900" cy="37338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9509F2-0AFA-40D4-9D31-5523FDE74F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031708" y="1920877"/>
            <a:ext cx="4494211" cy="35480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957F2-DE00-4817-8F70-06C9C6930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16163" y="6483350"/>
            <a:ext cx="5753100" cy="376238"/>
          </a:xfrm>
        </p:spPr>
        <p:txBody>
          <a:bodyPr wrap="square" anchor="t">
            <a:normAutofit/>
          </a:bodyPr>
          <a:lstStyle/>
          <a:p>
            <a:pPr>
              <a:defRPr/>
            </a:pPr>
            <a:r>
              <a:rPr lang="en-US" sz="1100"/>
              <a:t>Classification: CONFIDENTIAL- 2020 CPFD; HSOY50S1-2020US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9C2A2CF-6C87-4B6F-98E9-1DA41BACBA3C}"/>
              </a:ext>
            </a:extLst>
          </p:cNvPr>
          <p:cNvSpPr txBox="1">
            <a:spLocks/>
          </p:cNvSpPr>
          <p:nvPr/>
        </p:nvSpPr>
        <p:spPr bwMode="auto">
          <a:xfrm>
            <a:off x="1971583" y="931417"/>
            <a:ext cx="404018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6275" indent="-27622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1144588" indent="-287338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19250" indent="-29527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093913" indent="-29527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511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6pPr>
            <a:lvl7pPr marL="30083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7pPr>
            <a:lvl8pPr marL="34655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8pPr>
            <a:lvl9pPr marL="39227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kern="0" dirty="0"/>
              <a:t>14 DAT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21924D3-576F-4F55-AF1B-D5B3F73824EE}"/>
              </a:ext>
            </a:extLst>
          </p:cNvPr>
          <p:cNvSpPr txBox="1">
            <a:spLocks/>
          </p:cNvSpPr>
          <p:nvPr/>
        </p:nvSpPr>
        <p:spPr>
          <a:xfrm>
            <a:off x="6207703" y="931417"/>
            <a:ext cx="4041775" cy="639762"/>
          </a:xfrm>
          <a:prstGeom prst="rect">
            <a:avLst/>
          </a:prstGeom>
        </p:spPr>
        <p:txBody>
          <a:bodyPr/>
          <a:lstStyle>
            <a:lvl1pPr marL="285750" indent="-285750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6275" indent="-27622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1144588" indent="-287338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19250" indent="-29527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093913" indent="-29527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511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30083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655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9227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kern="0" dirty="0"/>
              <a:t>42 DAT</a:t>
            </a:r>
          </a:p>
        </p:txBody>
      </p:sp>
    </p:spTree>
    <p:extLst>
      <p:ext uri="{BB962C8B-B14F-4D97-AF65-F5344CB8AC3E}">
        <p14:creationId xmlns:p14="http://schemas.microsoft.com/office/powerpoint/2010/main" val="359391124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0225-4266-4C9E-B1B5-EAB96955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588" y="124272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Trt</a:t>
            </a:r>
            <a:r>
              <a:rPr lang="en-US" dirty="0"/>
              <a:t> 10: AMSOL 2.5 % v/v + SYN550023 </a:t>
            </a:r>
            <a:r>
              <a:rPr lang="en-US" dirty="0">
                <a:solidFill>
                  <a:srgbClr val="FF0000"/>
                </a:solidFill>
              </a:rPr>
              <a:t>(500 SC) GA/L </a:t>
            </a:r>
            <a:r>
              <a:rPr lang="en-US" dirty="0"/>
              <a:t>200 g a/ha + ADDITIVE AGRIDEX 1 % v/v - TN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7FAC07-60EC-44DC-9E34-D96D28214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4714" y="993645"/>
            <a:ext cx="4040188" cy="639762"/>
          </a:xfrm>
        </p:spPr>
        <p:txBody>
          <a:bodyPr/>
          <a:lstStyle/>
          <a:p>
            <a:pPr algn="ctr"/>
            <a:r>
              <a:rPr lang="en-US" dirty="0"/>
              <a:t>14 DAT</a:t>
            </a:r>
          </a:p>
        </p:txBody>
      </p:sp>
      <p:pic>
        <p:nvPicPr>
          <p:cNvPr id="6" name="Content Placeholder 5" descr="A tree in a forest&#10;&#10;Description automatically generated">
            <a:extLst>
              <a:ext uri="{FF2B5EF4-FFF2-40B4-BE49-F238E27FC236}">
                <a16:creationId xmlns:a16="http://schemas.microsoft.com/office/drawing/2014/main" id="{C3A2FF9F-DE7E-4BFF-BC6C-20021B6F03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91386"/>
            <a:ext cx="4040188" cy="3418814"/>
          </a:xfr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36C7D82-0095-46CE-8EC6-C4E3597D46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9169" y="1080914"/>
            <a:ext cx="4041775" cy="639762"/>
          </a:xfrm>
        </p:spPr>
        <p:txBody>
          <a:bodyPr/>
          <a:lstStyle/>
          <a:p>
            <a:pPr algn="ctr"/>
            <a:r>
              <a:rPr lang="en-US" dirty="0"/>
              <a:t>42 DAT</a:t>
            </a:r>
          </a:p>
        </p:txBody>
      </p:sp>
      <p:pic>
        <p:nvPicPr>
          <p:cNvPr id="8" name="Content Placeholder 7" descr="A close up of a tree&#10;&#10;Description automatically generated">
            <a:extLst>
              <a:ext uri="{FF2B5EF4-FFF2-40B4-BE49-F238E27FC236}">
                <a16:creationId xmlns:a16="http://schemas.microsoft.com/office/drawing/2014/main" id="{CDEE607F-0F6B-431F-B74F-F31F3AB06D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6509" y="2492079"/>
            <a:ext cx="4144169" cy="31224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957F2-DE00-4817-8F70-06C9C6930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16163" y="6483350"/>
            <a:ext cx="5753100" cy="376238"/>
          </a:xfrm>
        </p:spPr>
        <p:txBody>
          <a:bodyPr wrap="square" anchor="t">
            <a:normAutofit/>
          </a:bodyPr>
          <a:lstStyle/>
          <a:p>
            <a:pPr>
              <a:defRPr/>
            </a:pPr>
            <a:r>
              <a:rPr lang="en-US" sz="1100"/>
              <a:t>Classification: CONFIDENTIAL- 2020 CPFD; HSOY50S1-2020US</a:t>
            </a:r>
          </a:p>
        </p:txBody>
      </p:sp>
    </p:spTree>
    <p:extLst>
      <p:ext uri="{BB962C8B-B14F-4D97-AF65-F5344CB8AC3E}">
        <p14:creationId xmlns:p14="http://schemas.microsoft.com/office/powerpoint/2010/main" val="341688519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0225-4266-4C9E-B1B5-EAB96955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2629"/>
            <a:ext cx="8229600" cy="1143000"/>
          </a:xfrm>
        </p:spPr>
        <p:txBody>
          <a:bodyPr/>
          <a:lstStyle/>
          <a:p>
            <a:r>
              <a:rPr lang="en-US" dirty="0" err="1"/>
              <a:t>Trt</a:t>
            </a:r>
            <a:r>
              <a:rPr lang="en-US" dirty="0"/>
              <a:t> 4: AMSOL 2.5 % v/v + SYN550023 </a:t>
            </a:r>
            <a:r>
              <a:rPr lang="en-US" dirty="0">
                <a:solidFill>
                  <a:srgbClr val="FF0000"/>
                </a:solidFill>
              </a:rPr>
              <a:t>(200 EC) GA/L </a:t>
            </a:r>
            <a:r>
              <a:rPr lang="en-US" dirty="0"/>
              <a:t>200 g a/ha + ADDITIVE AGRIDEX 1 % v/v - 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698C58-3E27-4F67-B6AD-81B9EEBAF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931417"/>
            <a:ext cx="4040188" cy="639762"/>
          </a:xfrm>
        </p:spPr>
        <p:txBody>
          <a:bodyPr/>
          <a:lstStyle/>
          <a:p>
            <a:pPr algn="ctr"/>
            <a:r>
              <a:rPr lang="en-US" dirty="0"/>
              <a:t>7 DAT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2E60F16-2569-4101-934F-96C86826F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2844" y="957881"/>
            <a:ext cx="4041775" cy="639762"/>
          </a:xfrm>
        </p:spPr>
        <p:txBody>
          <a:bodyPr/>
          <a:lstStyle/>
          <a:p>
            <a:pPr algn="ctr"/>
            <a:r>
              <a:rPr lang="en-US" dirty="0"/>
              <a:t>21 DAT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957F2-DE00-4817-8F70-06C9C6930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  <p:pic>
        <p:nvPicPr>
          <p:cNvPr id="7" name="Content Placeholder 6" descr="A close up of a garden&#10;&#10;Description automatically generated">
            <a:extLst>
              <a:ext uri="{FF2B5EF4-FFF2-40B4-BE49-F238E27FC236}">
                <a16:creationId xmlns:a16="http://schemas.microsoft.com/office/drawing/2014/main" id="{EFF625A7-C605-4ECF-97B3-636247E0C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12" y="1682838"/>
            <a:ext cx="5268383" cy="3951288"/>
          </a:xfrm>
        </p:spPr>
      </p:pic>
      <p:pic>
        <p:nvPicPr>
          <p:cNvPr id="9" name="Content Placeholder 8" descr="A close up of a tree&#10;&#10;Description automatically generated">
            <a:extLst>
              <a:ext uri="{FF2B5EF4-FFF2-40B4-BE49-F238E27FC236}">
                <a16:creationId xmlns:a16="http://schemas.microsoft.com/office/drawing/2014/main" id="{938EFB2D-D0F2-4020-88B0-C72BB2D674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5" y="1696070"/>
            <a:ext cx="5268383" cy="3951288"/>
          </a:xfrm>
        </p:spPr>
      </p:pic>
    </p:spTree>
    <p:extLst>
      <p:ext uri="{BB962C8B-B14F-4D97-AF65-F5344CB8AC3E}">
        <p14:creationId xmlns:p14="http://schemas.microsoft.com/office/powerpoint/2010/main" val="1366768145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0225-4266-4C9E-B1B5-EAB96955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064" y="88900"/>
            <a:ext cx="8453437" cy="8128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Trt</a:t>
            </a:r>
            <a:r>
              <a:rPr lang="en-US" dirty="0"/>
              <a:t> 7: AMSOL 2.5 % v/v + SYN550023 </a:t>
            </a:r>
            <a:r>
              <a:rPr lang="en-US" dirty="0">
                <a:solidFill>
                  <a:srgbClr val="FF0000"/>
                </a:solidFill>
              </a:rPr>
              <a:t>(250 EC) GA/L </a:t>
            </a:r>
            <a:r>
              <a:rPr lang="en-US" dirty="0"/>
              <a:t>200 g a/ha + ADDITIVE AGRIDEX 1 % v/v - 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957F2-DE00-4817-8F70-06C9C6930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16163" y="6483350"/>
            <a:ext cx="5753100" cy="376238"/>
          </a:xfrm>
        </p:spPr>
        <p:txBody>
          <a:bodyPr wrap="square" anchor="t">
            <a:normAutofit/>
          </a:bodyPr>
          <a:lstStyle/>
          <a:p>
            <a:pPr>
              <a:defRPr/>
            </a:pPr>
            <a:r>
              <a:rPr lang="en-US" sz="1100"/>
              <a:t>Classification: CONFIDENTIAL- 2020 CPFD; HSOY50S1-2020US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9C2A2CF-6C87-4B6F-98E9-1DA41BACBA3C}"/>
              </a:ext>
            </a:extLst>
          </p:cNvPr>
          <p:cNvSpPr txBox="1">
            <a:spLocks/>
          </p:cNvSpPr>
          <p:nvPr/>
        </p:nvSpPr>
        <p:spPr bwMode="auto">
          <a:xfrm>
            <a:off x="1245394" y="1005089"/>
            <a:ext cx="404018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6275" indent="-27622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1144588" indent="-287338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19250" indent="-29527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093913" indent="-29527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511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6pPr>
            <a:lvl7pPr marL="30083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7pPr>
            <a:lvl8pPr marL="34655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8pPr>
            <a:lvl9pPr marL="39227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kern="0" dirty="0"/>
              <a:t>7 DAT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21924D3-576F-4F55-AF1B-D5B3F73824EE}"/>
              </a:ext>
            </a:extLst>
          </p:cNvPr>
          <p:cNvSpPr txBox="1">
            <a:spLocks/>
          </p:cNvSpPr>
          <p:nvPr/>
        </p:nvSpPr>
        <p:spPr>
          <a:xfrm>
            <a:off x="6986587" y="931417"/>
            <a:ext cx="4041775" cy="639762"/>
          </a:xfrm>
          <a:prstGeom prst="rect">
            <a:avLst/>
          </a:prstGeom>
        </p:spPr>
        <p:txBody>
          <a:bodyPr/>
          <a:lstStyle>
            <a:lvl1pPr marL="285750" indent="-285750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6275" indent="-27622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1144588" indent="-287338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19250" indent="-29527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093913" indent="-295275" algn="l" defTabSz="957263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511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30083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655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9227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kern="0" dirty="0"/>
              <a:t>21 DAT</a:t>
            </a:r>
          </a:p>
        </p:txBody>
      </p:sp>
      <p:pic>
        <p:nvPicPr>
          <p:cNvPr id="11" name="Content Placeholder 10" descr="A picture containing grass, outdoor, small, little&#10;&#10;Description automatically generated">
            <a:extLst>
              <a:ext uri="{FF2B5EF4-FFF2-40B4-BE49-F238E27FC236}">
                <a16:creationId xmlns:a16="http://schemas.microsoft.com/office/drawing/2014/main" id="{54646ADC-7F1F-4854-AEE4-F91A042F05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" y="1500188"/>
            <a:ext cx="5537200" cy="4152900"/>
          </a:xfrm>
        </p:spPr>
      </p:pic>
      <p:pic>
        <p:nvPicPr>
          <p:cNvPr id="13" name="Content Placeholder 12" descr="A close up of a plant&#10;&#10;Description automatically generated">
            <a:extLst>
              <a:ext uri="{FF2B5EF4-FFF2-40B4-BE49-F238E27FC236}">
                <a16:creationId xmlns:a16="http://schemas.microsoft.com/office/drawing/2014/main" id="{1D12228A-0AB8-4D44-9956-30F089F307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8" y="1498997"/>
            <a:ext cx="5540375" cy="4155281"/>
          </a:xfrm>
        </p:spPr>
      </p:pic>
    </p:spTree>
    <p:extLst>
      <p:ext uri="{BB962C8B-B14F-4D97-AF65-F5344CB8AC3E}">
        <p14:creationId xmlns:p14="http://schemas.microsoft.com/office/powerpoint/2010/main" val="3529625062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15571E87-CA27-4D88-A04F-17D0BC018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8489" y="381000"/>
            <a:ext cx="8455025" cy="444500"/>
          </a:xfrm>
        </p:spPr>
        <p:txBody>
          <a:bodyPr/>
          <a:lstStyle/>
          <a:p>
            <a:pPr eaLnBrk="1" hangingPunct="1"/>
            <a:r>
              <a:rPr lang="en-US" sz="3200" dirty="0"/>
              <a:t>Acknowledgements and Test Locations:</a:t>
            </a:r>
            <a:endParaRPr lang="en-US" altLang="en-US" sz="3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6B9909-D84B-4010-9D50-0CC79388A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335847"/>
              </p:ext>
            </p:extLst>
          </p:nvPr>
        </p:nvGraphicFramePr>
        <p:xfrm>
          <a:off x="1447800" y="1028699"/>
          <a:ext cx="9296399" cy="402401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8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09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9108">
                  <a:extLst>
                    <a:ext uri="{9D8B030D-6E8A-4147-A177-3AD203B41FA5}">
                      <a16:colId xmlns:a16="http://schemas.microsoft.com/office/drawing/2014/main" val="1286325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Trial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State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Cooperator/</a:t>
                      </a:r>
                    </a:p>
                    <a:p>
                      <a:r>
                        <a:rPr lang="en-US" sz="1100" dirty="0"/>
                        <a:t>Syngenta Rep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IH/ CRO/ COI</a:t>
                      </a:r>
                    </a:p>
                    <a:p>
                      <a:endParaRPr lang="en-US" sz="1100" dirty="0"/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en-US" sz="1100" dirty="0"/>
                        <a:t>Data was available for the summary presentation (Y/N)</a:t>
                      </a:r>
                      <a:endParaRPr lang="en-US" sz="1100" dirty="0"/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/>
                        <a:t>Data was used to answer the protocol objective(s) (Y/N)</a:t>
                      </a:r>
                    </a:p>
                    <a:p>
                      <a:endParaRPr lang="en-US" sz="1100" dirty="0"/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USNG0H0302020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IL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Cully,   Scott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IH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Mixed Seedling and Rhizome Johnsongrass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512477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USSB0H0202020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MS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Jackson,   Ryan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IH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Rhizome Johnsongrass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442081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USSD0H1102020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LA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Moore,   Scott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IH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Rhizome Johnsongrass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355919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USSE0H4132020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AR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Black,   David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IH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Rhizome Johnsongrass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1860714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USSG0H0242020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TN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Holloway,   James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IH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Rhizome johnsongrass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2307100770"/>
                  </a:ext>
                </a:extLst>
              </a:tr>
              <a:tr h="94553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USSJ0H2212020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NC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Mascarenhas,   Victor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IH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Rhizome johnsongrass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220146751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7D11E6-6D21-4406-8210-80314FC14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0225-4266-4C9E-B1B5-EAB96955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588" y="124272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Trt</a:t>
            </a:r>
            <a:r>
              <a:rPr lang="en-US" dirty="0"/>
              <a:t> 10: AMSOL 2.5 % v/v + SYN550023 </a:t>
            </a:r>
            <a:r>
              <a:rPr lang="en-US" dirty="0">
                <a:solidFill>
                  <a:srgbClr val="FF0000"/>
                </a:solidFill>
              </a:rPr>
              <a:t>(500 SC) GA/L </a:t>
            </a:r>
            <a:r>
              <a:rPr lang="en-US" dirty="0"/>
              <a:t>200 g a/ha + ADDITIVE AGRIDEX 1 % v/v - AR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7FAC07-60EC-44DC-9E34-D96D28214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4714" y="993645"/>
            <a:ext cx="4040188" cy="639762"/>
          </a:xfrm>
        </p:spPr>
        <p:txBody>
          <a:bodyPr/>
          <a:lstStyle/>
          <a:p>
            <a:pPr algn="ctr"/>
            <a:r>
              <a:rPr lang="en-US" dirty="0"/>
              <a:t>7 DAT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36C7D82-0095-46CE-8EC6-C4E3597D46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9169" y="1080914"/>
            <a:ext cx="4041775" cy="639762"/>
          </a:xfrm>
        </p:spPr>
        <p:txBody>
          <a:bodyPr/>
          <a:lstStyle/>
          <a:p>
            <a:pPr algn="ctr"/>
            <a:r>
              <a:rPr lang="en-US" dirty="0"/>
              <a:t>21 DAT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957F2-DE00-4817-8F70-06C9C6930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16163" y="6483350"/>
            <a:ext cx="5753100" cy="376238"/>
          </a:xfrm>
        </p:spPr>
        <p:txBody>
          <a:bodyPr wrap="square" anchor="t">
            <a:normAutofit/>
          </a:bodyPr>
          <a:lstStyle/>
          <a:p>
            <a:pPr>
              <a:defRPr/>
            </a:pPr>
            <a:r>
              <a:rPr lang="en-US" sz="1100"/>
              <a:t>Classification: CONFIDENTIAL- 2020 CPFD; HSOY50S1-2020US</a:t>
            </a:r>
          </a:p>
        </p:txBody>
      </p:sp>
      <p:pic>
        <p:nvPicPr>
          <p:cNvPr id="10" name="Content Placeholder 9" descr="A close up of some grass&#10;&#10;Description automatically generated">
            <a:extLst>
              <a:ext uri="{FF2B5EF4-FFF2-40B4-BE49-F238E27FC236}">
                <a16:creationId xmlns:a16="http://schemas.microsoft.com/office/drawing/2014/main" id="{9551F30F-AE50-47F7-B3E2-493CC6D9B7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9" y="1918162"/>
            <a:ext cx="5268383" cy="3951288"/>
          </a:xfrm>
        </p:spPr>
      </p:pic>
      <p:pic>
        <p:nvPicPr>
          <p:cNvPr id="12" name="Content Placeholder 11" descr="A green plant in a garden&#10;&#10;Description automatically generated">
            <a:extLst>
              <a:ext uri="{FF2B5EF4-FFF2-40B4-BE49-F238E27FC236}">
                <a16:creationId xmlns:a16="http://schemas.microsoft.com/office/drawing/2014/main" id="{AA65F4B1-E250-44A8-B0C4-7F3F99C443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19" y="1899667"/>
            <a:ext cx="5268383" cy="3951288"/>
          </a:xfrm>
        </p:spPr>
      </p:pic>
    </p:spTree>
    <p:extLst>
      <p:ext uri="{BB962C8B-B14F-4D97-AF65-F5344CB8AC3E}">
        <p14:creationId xmlns:p14="http://schemas.microsoft.com/office/powerpoint/2010/main" val="1877145169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676400" y="228600"/>
            <a:ext cx="8839200" cy="685800"/>
          </a:xfrm>
        </p:spPr>
        <p:txBody>
          <a:bodyPr/>
          <a:lstStyle/>
          <a:p>
            <a:r>
              <a:rPr lang="en-US" dirty="0"/>
              <a:t>Summary: Objectives answered &amp; additional conclusions/observations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609600" y="990601"/>
            <a:ext cx="11277599" cy="4799014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Does SYN550023 provide comparable efficacy on perennial SORHA to the standard clethodim?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Yes, the 200 and 250 EC at 200 g ai/ha provides comparable efficacy of SORHA when compared to clethodim; however, commercially acceptable control, (&gt;90%), is not achieved.</a:t>
            </a:r>
          </a:p>
          <a:p>
            <a:pPr eaLnBrk="1" hangingPunct="1"/>
            <a:endParaRPr lang="en-US" dirty="0">
              <a:solidFill>
                <a:srgbClr val="0A0A0A"/>
              </a:solidFill>
            </a:endParaRPr>
          </a:p>
          <a:p>
            <a:pPr eaLnBrk="1" hangingPunct="1"/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Determine the lowest rate of SYN550023 that will provide acceptable control of perennial SORHA?</a:t>
            </a:r>
          </a:p>
          <a:p>
            <a:pPr eaLnBrk="1" hangingPunct="1"/>
            <a:r>
              <a:rPr lang="en-US" b="1" dirty="0">
                <a:solidFill>
                  <a:srgbClr val="0A0A0A"/>
                </a:solidFill>
              </a:rPr>
              <a:t>To achieve good control, &gt;80% and &lt;90%, 200 g of the 200 or the 250 EC must be used to accomplish this.  No rate or formulation of SYN550023 provided commercially acceptable control, (90% or &gt;) of perennial SORHA while Fusilade DX did provide 90% control, 42 DAA, on average.</a:t>
            </a:r>
          </a:p>
          <a:p>
            <a:pPr eaLnBrk="1" hangingPunct="1"/>
            <a:endParaRPr lang="en-US" dirty="0">
              <a:solidFill>
                <a:srgbClr val="0A0A0A"/>
              </a:solidFill>
            </a:endParaRPr>
          </a:p>
          <a:p>
            <a:pPr eaLnBrk="1" hangingPunct="1"/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Determine if there are differences in efficacy or crop response among SYN550023 formulations?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SORHA efficacy is good with SYN550023 with the 200 or 250 EC but the 500 SC does not provide similar control as the other formulations.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97802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9677400" cy="685800"/>
          </a:xfrm>
        </p:spPr>
        <p:txBody>
          <a:bodyPr/>
          <a:lstStyle/>
          <a:p>
            <a:r>
              <a:rPr lang="en-US" dirty="0"/>
              <a:t>Recommendations: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609600" y="990601"/>
            <a:ext cx="11277599" cy="4799014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If used as a SOLO product, evaluate SYN550023 200 or 250 EC at 200 g or higher plus other surfactants for control of Rhizome SORHA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Consider a tank mix of SYN550023 200 or 250 EC + Fusilade for control of Rhizome SORHA</a:t>
            </a:r>
          </a:p>
          <a:p>
            <a:pPr eaLnBrk="1" hangingPunct="1"/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62403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Objectives</a:t>
            </a:r>
            <a:r>
              <a:rPr lang="en-US" dirty="0"/>
              <a:t>: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A0A0A"/>
                </a:solidFill>
              </a:rPr>
              <a:t>Does SYN550023 provide comparable efficacy on perennial SORHA to the standard clethodim?</a:t>
            </a:r>
          </a:p>
          <a:p>
            <a:pPr eaLnBrk="1" hangingPunct="1"/>
            <a:r>
              <a:rPr lang="en-US" dirty="0">
                <a:solidFill>
                  <a:srgbClr val="0A0A0A"/>
                </a:solidFill>
              </a:rPr>
              <a:t>Determine the lowest rate of SYN550023 that will provide acceptable control of perennial SORHA?</a:t>
            </a:r>
          </a:p>
          <a:p>
            <a:pPr eaLnBrk="1" hangingPunct="1"/>
            <a:r>
              <a:rPr lang="en-US" dirty="0">
                <a:solidFill>
                  <a:srgbClr val="0A0A0A"/>
                </a:solidFill>
              </a:rPr>
              <a:t>Determine if there are differences in efficacy or crop response among SYN550023 formulations?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AEC5-B2D8-4E79-83D4-ED7BECF0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A758A-FEB8-4259-A397-94507EA96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2E74248-0F46-4977-89F6-22CC26285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911535"/>
              </p:ext>
            </p:extLst>
          </p:nvPr>
        </p:nvGraphicFramePr>
        <p:xfrm>
          <a:off x="1524000" y="685801"/>
          <a:ext cx="9058276" cy="47847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6909284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30722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No.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Name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Product Descr</a:t>
                      </a:r>
                      <a:r>
                        <a:rPr lang="en-US" sz="800" dirty="0"/>
                        <a:t>iption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Lot Code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Conc.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Type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Other Rate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Code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Method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/>
                        <a:t>Timing</a:t>
                      </a:r>
                      <a:endParaRPr sz="80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Placement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CHECK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CHECK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322062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[P]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152934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62044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33777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[P]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3927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62625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0058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[P]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66147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329669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19766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81032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89096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31258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8307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117895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2094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3993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407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050127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AEC5-B2D8-4E79-83D4-ED7BECF0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A758A-FEB8-4259-A397-94507EA96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2E74248-0F46-4977-89F6-22CC26285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09318"/>
              </p:ext>
            </p:extLst>
          </p:nvPr>
        </p:nvGraphicFramePr>
        <p:xfrm>
          <a:off x="1219200" y="685801"/>
          <a:ext cx="9363073" cy="449580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9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2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112">
                  <a:extLst>
                    <a:ext uri="{9D8B030D-6E8A-4147-A177-3AD203B41FA5}">
                      <a16:colId xmlns:a16="http://schemas.microsoft.com/office/drawing/2014/main" val="1269092841"/>
                    </a:ext>
                  </a:extLst>
                </a:gridCol>
                <a:gridCol w="708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64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25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01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713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876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5806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No.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Name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Product Descr</a:t>
                      </a:r>
                      <a:r>
                        <a:rPr lang="en-US" sz="800" dirty="0"/>
                        <a:t>iption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Lot Code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Conc.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Type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Other Rate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Code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Method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/>
                        <a:t>Timing</a:t>
                      </a:r>
                      <a:endParaRPr sz="80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Placement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87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625988"/>
                  </a:ext>
                </a:extLst>
              </a:tr>
              <a:tr h="285806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900737"/>
                  </a:ext>
                </a:extLst>
              </a:tr>
              <a:tr h="285806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8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87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014603"/>
                  </a:ext>
                </a:extLst>
              </a:tr>
              <a:tr h="285806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6816"/>
                  </a:ext>
                </a:extLst>
              </a:tr>
              <a:tr h="285806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5826"/>
                  </a:ext>
                </a:extLst>
              </a:tr>
              <a:tr h="270387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55051"/>
                  </a:ext>
                </a:extLst>
              </a:tr>
              <a:tr h="285806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810210"/>
                  </a:ext>
                </a:extLst>
              </a:tr>
              <a:tr h="285806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3106"/>
                  </a:ext>
                </a:extLst>
              </a:tr>
              <a:tr h="270387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17726"/>
                  </a:ext>
                </a:extLst>
              </a:tr>
              <a:tr h="285806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SELECT MAX 0.97 EC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CLETHODIM (116.23)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116.23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862693"/>
                  </a:ext>
                </a:extLst>
              </a:tr>
              <a:tr h="285806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69473"/>
                  </a:ext>
                </a:extLst>
              </a:tr>
              <a:tr h="270387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65113"/>
                  </a:ext>
                </a:extLst>
              </a:tr>
              <a:tr h="285806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FUSILADE DX 2 EC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FLUAZIFOP-P-BUTYL (240)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1.17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933714"/>
                  </a:ext>
                </a:extLst>
              </a:tr>
              <a:tr h="285806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68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76886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28AE-FCE5-4A01-A2A3-DDBEC500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Weed Size at application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4AF1484-1316-4F62-A7A7-D14F8BDD1F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7563305"/>
              </p:ext>
            </p:extLst>
          </p:nvPr>
        </p:nvGraphicFramePr>
        <p:xfrm>
          <a:off x="1600200" y="1600200"/>
          <a:ext cx="8264527" cy="3036145"/>
        </p:xfrm>
        <a:graphic>
          <a:graphicData uri="http://schemas.openxmlformats.org/drawingml/2006/table">
            <a:tbl>
              <a:tblPr/>
              <a:tblGrid>
                <a:gridCol w="1123470">
                  <a:extLst>
                    <a:ext uri="{9D8B030D-6E8A-4147-A177-3AD203B41FA5}">
                      <a16:colId xmlns:a16="http://schemas.microsoft.com/office/drawing/2014/main" val="3892484449"/>
                    </a:ext>
                  </a:extLst>
                </a:gridCol>
                <a:gridCol w="1123470">
                  <a:extLst>
                    <a:ext uri="{9D8B030D-6E8A-4147-A177-3AD203B41FA5}">
                      <a16:colId xmlns:a16="http://schemas.microsoft.com/office/drawing/2014/main" val="2619942146"/>
                    </a:ext>
                  </a:extLst>
                </a:gridCol>
                <a:gridCol w="1277947">
                  <a:extLst>
                    <a:ext uri="{9D8B030D-6E8A-4147-A177-3AD203B41FA5}">
                      <a16:colId xmlns:a16="http://schemas.microsoft.com/office/drawing/2014/main" val="4222757202"/>
                    </a:ext>
                  </a:extLst>
                </a:gridCol>
                <a:gridCol w="789940">
                  <a:extLst>
                    <a:ext uri="{9D8B030D-6E8A-4147-A177-3AD203B41FA5}">
                      <a16:colId xmlns:a16="http://schemas.microsoft.com/office/drawing/2014/main" val="2802885318"/>
                    </a:ext>
                  </a:extLst>
                </a:gridCol>
                <a:gridCol w="789940">
                  <a:extLst>
                    <a:ext uri="{9D8B030D-6E8A-4147-A177-3AD203B41FA5}">
                      <a16:colId xmlns:a16="http://schemas.microsoft.com/office/drawing/2014/main" val="2802575050"/>
                    </a:ext>
                  </a:extLst>
                </a:gridCol>
                <a:gridCol w="789940">
                  <a:extLst>
                    <a:ext uri="{9D8B030D-6E8A-4147-A177-3AD203B41FA5}">
                      <a16:colId xmlns:a16="http://schemas.microsoft.com/office/drawing/2014/main" val="2347103748"/>
                    </a:ext>
                  </a:extLst>
                </a:gridCol>
                <a:gridCol w="789940">
                  <a:extLst>
                    <a:ext uri="{9D8B030D-6E8A-4147-A177-3AD203B41FA5}">
                      <a16:colId xmlns:a16="http://schemas.microsoft.com/office/drawing/2014/main" val="3078484140"/>
                    </a:ext>
                  </a:extLst>
                </a:gridCol>
                <a:gridCol w="789940">
                  <a:extLst>
                    <a:ext uri="{9D8B030D-6E8A-4147-A177-3AD203B41FA5}">
                      <a16:colId xmlns:a16="http://schemas.microsoft.com/office/drawing/2014/main" val="3499948905"/>
                    </a:ext>
                  </a:extLst>
                </a:gridCol>
                <a:gridCol w="789940">
                  <a:extLst>
                    <a:ext uri="{9D8B030D-6E8A-4147-A177-3AD203B41FA5}">
                      <a16:colId xmlns:a16="http://schemas.microsoft.com/office/drawing/2014/main" val="929512505"/>
                    </a:ext>
                  </a:extLst>
                </a:gridCol>
              </a:tblGrid>
              <a:tr h="1136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Application_Date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Pest Rhizome Johnsongrass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Crop_Pest_Min_Stage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Crop_Pest_Max_Stage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Crop_Pest_Majority_Stage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Crop_Pest_Min_Height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Crop_Pest_Max_Height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Crop_Pest_Height_Unit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525004"/>
                  </a:ext>
                </a:extLst>
              </a:tr>
              <a:tr h="3166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USNG0H0302020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23-Jun-2020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Sorghum halepense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006216"/>
                  </a:ext>
                </a:extLst>
              </a:tr>
              <a:tr h="3166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USSB0H0202020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13-Jun-2020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Sorghum halepense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961867"/>
                  </a:ext>
                </a:extLst>
              </a:tr>
              <a:tr h="3166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USSD0H1102020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19-May-2020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Sorghum halepense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22142"/>
                  </a:ext>
                </a:extLst>
              </a:tr>
              <a:tr h="3166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USSE0H4132020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01-Jun-2020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Sorghum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halepense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695449"/>
                  </a:ext>
                </a:extLst>
              </a:tr>
              <a:tr h="3166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USSG0H0242020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30-Apr-2020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Sorghum halepense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413792"/>
                  </a:ext>
                </a:extLst>
              </a:tr>
              <a:tr h="3166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USSJ0H2212020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04-May-2020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Sorghum halepense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70914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6AA26-4BCB-42EA-AF50-A666449C2D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HSOY50S1-2020US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14623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Rhizome Johnsongrass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053043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HSOY50S1-2020US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795764016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Rhizome Johnsongrass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679006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HSOY50S1-2020US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2211593103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Rhizome Johnsongrass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405024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HSOY50S1-2020US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299660118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Syngenta Brand Template - low size">
  <a:themeElements>
    <a:clrScheme name="Syngenta 2007">
      <a:dk1>
        <a:srgbClr val="626469"/>
      </a:dk1>
      <a:lt1>
        <a:srgbClr val="FFFFFF"/>
      </a:lt1>
      <a:dk2>
        <a:srgbClr val="5F7800"/>
      </a:dk2>
      <a:lt2>
        <a:srgbClr val="FFB400"/>
      </a:lt2>
      <a:accent1>
        <a:srgbClr val="00A0BE"/>
      </a:accent1>
      <a:accent2>
        <a:srgbClr val="AAB400"/>
      </a:accent2>
      <a:accent3>
        <a:srgbClr val="EB8200"/>
      </a:accent3>
      <a:accent4>
        <a:srgbClr val="82C8DC"/>
      </a:accent4>
      <a:accent5>
        <a:srgbClr val="FFB400"/>
      </a:accent5>
      <a:accent6>
        <a:srgbClr val="5F7800"/>
      </a:accent6>
      <a:hlink>
        <a:srgbClr val="EB8200"/>
      </a:hlink>
      <a:folHlink>
        <a:srgbClr val="82C8DC"/>
      </a:folHlink>
    </a:clrScheme>
    <a:fontScheme name="Printout Syngenta 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normAutofit/>
      </a:bodyPr>
      <a:lstStyle>
        <a:defPPr>
          <a:spcBef>
            <a:spcPts val="0"/>
          </a:spcBef>
          <a:spcAft>
            <a:spcPts val="600"/>
          </a:spcAft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yngenta Brand Template - low size">
  <a:themeElements>
    <a:clrScheme name="Syngenta 2007">
      <a:dk1>
        <a:srgbClr val="626469"/>
      </a:dk1>
      <a:lt1>
        <a:srgbClr val="FFFFFF"/>
      </a:lt1>
      <a:dk2>
        <a:srgbClr val="5F7800"/>
      </a:dk2>
      <a:lt2>
        <a:srgbClr val="FFB400"/>
      </a:lt2>
      <a:accent1>
        <a:srgbClr val="00A0BE"/>
      </a:accent1>
      <a:accent2>
        <a:srgbClr val="AAB400"/>
      </a:accent2>
      <a:accent3>
        <a:srgbClr val="EB8200"/>
      </a:accent3>
      <a:accent4>
        <a:srgbClr val="82C8DC"/>
      </a:accent4>
      <a:accent5>
        <a:srgbClr val="FFB400"/>
      </a:accent5>
      <a:accent6>
        <a:srgbClr val="5F7800"/>
      </a:accent6>
      <a:hlink>
        <a:srgbClr val="EB8200"/>
      </a:hlink>
      <a:folHlink>
        <a:srgbClr val="82C8DC"/>
      </a:folHlink>
    </a:clrScheme>
    <a:fontScheme name="Printout Syngenta 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normAutofit/>
      </a:bodyPr>
      <a:lstStyle>
        <a:defPPr>
          <a:spcBef>
            <a:spcPts val="0"/>
          </a:spcBef>
          <a:spcAft>
            <a:spcPts val="600"/>
          </a:spcAft>
          <a:defRPr sz="20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8ED2931D18D4898ED050DE906A454" ma:contentTypeVersion="13" ma:contentTypeDescription="Create a new document." ma:contentTypeScope="" ma:versionID="897711ee9e21984df77dc8f926b8057d">
  <xsd:schema xmlns:xsd="http://www.w3.org/2001/XMLSchema" xmlns:xs="http://www.w3.org/2001/XMLSchema" xmlns:p="http://schemas.microsoft.com/office/2006/metadata/properties" xmlns:ns3="8b2ad72a-518e-4f42-a98f-20593571552d" xmlns:ns4="be9d4ebe-c659-4b2f-bda5-c233de560278" targetNamespace="http://schemas.microsoft.com/office/2006/metadata/properties" ma:root="true" ma:fieldsID="168e7b8b853ed540874406572bff1a5c" ns3:_="" ns4:_="">
    <xsd:import namespace="8b2ad72a-518e-4f42-a98f-20593571552d"/>
    <xsd:import namespace="be9d4ebe-c659-4b2f-bda5-c233de56027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2ad72a-518e-4f42-a98f-2059357155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d4ebe-c659-4b2f-bda5-c233de5602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1A420E-2DC3-40B0-A969-BEBF254815A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CC6A33-D0FE-445B-81EE-9B377E48CD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CD8E30-22FC-42EA-BE69-50D88C87F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2ad72a-518e-4f42-a98f-20593571552d"/>
    <ds:schemaRef ds:uri="be9d4ebe-c659-4b2f-bda5-c233de5602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Inside Data Management</Template>
  <TotalTime>21312</TotalTime>
  <Words>1811</Words>
  <Application>Microsoft Office PowerPoint</Application>
  <PresentationFormat>Widescreen</PresentationFormat>
  <Paragraphs>579</Paragraphs>
  <Slides>22</Slides>
  <Notes>7</Notes>
  <HiddenSlides>7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Syngenta Brand Template - low size</vt:lpstr>
      <vt:lpstr>1_Syngenta Brand Template - low size</vt:lpstr>
      <vt:lpstr>Worksheet</vt:lpstr>
      <vt:lpstr>HSOY50S1-2020US KATO NA 2020: Evaluation of SYN550023 efficacy against perennial SORHA in US</vt:lpstr>
      <vt:lpstr>Acknowledgements and Test Locations:</vt:lpstr>
      <vt:lpstr>Objectives:</vt:lpstr>
      <vt:lpstr>Treatment</vt:lpstr>
      <vt:lpstr>Treatment</vt:lpstr>
      <vt:lpstr>Weed Size at application</vt:lpstr>
      <vt:lpstr>Rhizome Johnsongrass Control (7 DAA)</vt:lpstr>
      <vt:lpstr>Rhizome Johnsongrass Control (14 DAA)</vt:lpstr>
      <vt:lpstr>Rhizome Johnsongrass Control (28 DAA)</vt:lpstr>
      <vt:lpstr>Rhizome Johnsongrass Control (42 DAA)</vt:lpstr>
      <vt:lpstr>Results: 7 DAA</vt:lpstr>
      <vt:lpstr>Results: 14 DAA</vt:lpstr>
      <vt:lpstr>Results: 28 DAA</vt:lpstr>
      <vt:lpstr>Results: 42 DAA</vt:lpstr>
      <vt:lpstr>Trt 4: AMSOL 2.5 % v/v + SYN550023 (200 EC) GA/L 200 g a/ha + ADDITIVE AGRIDEX 1 % v/v - TN</vt:lpstr>
      <vt:lpstr>Trt 7: AMSOL 2.5 % v/v + SYN550023 (250 EC) GA/L 200 g a/ha + ADDITIVE AGRIDEX 1 % v/v - TN</vt:lpstr>
      <vt:lpstr>Trt 10: AMSOL 2.5 % v/v + SYN550023 (500 SC) GA/L 200 g a/ha + ADDITIVE AGRIDEX 1 % v/v - TN</vt:lpstr>
      <vt:lpstr>Trt 4: AMSOL 2.5 % v/v + SYN550023 (200 EC) GA/L 200 g a/ha + ADDITIVE AGRIDEX 1 % v/v - AR</vt:lpstr>
      <vt:lpstr>Trt 7: AMSOL 2.5 % v/v + SYN550023 (250 EC) GA/L 200 g a/ha + ADDITIVE AGRIDEX 1 % v/v - AR</vt:lpstr>
      <vt:lpstr>Trt 10: AMSOL 2.5 % v/v + SYN550023 (500 SC) GA/L 200 g a/ha + ADDITIVE AGRIDEX 1 % v/v - AR</vt:lpstr>
      <vt:lpstr>Summary: Objectives answered &amp; additional conclusions/observations</vt:lpstr>
      <vt:lpstr>Recommendations:</vt:lpstr>
    </vt:vector>
  </TitlesOfParts>
  <Company>Syngenta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Results Meeting 2010</dc:title>
  <dc:creator>Wurzro1</dc:creator>
  <cp:lastModifiedBy>Holloway James USRS</cp:lastModifiedBy>
  <cp:revision>455</cp:revision>
  <dcterms:created xsi:type="dcterms:W3CDTF">2009-09-18T12:49:32Z</dcterms:created>
  <dcterms:modified xsi:type="dcterms:W3CDTF">2020-08-27T22:28:05Z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0x0101000E88ED2931D18D4898ED050DE906A454</vt:lpwstr>
  </property>
</Properties>
</file>